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8"/>
  </p:notesMasterIdLst>
  <p:handoutMasterIdLst>
    <p:handoutMasterId r:id="rId19"/>
  </p:handoutMasterIdLst>
  <p:sldIdLst>
    <p:sldId id="257" r:id="rId3"/>
    <p:sldId id="265" r:id="rId4"/>
    <p:sldId id="266" r:id="rId5"/>
    <p:sldId id="267" r:id="rId6"/>
    <p:sldId id="281" r:id="rId7"/>
    <p:sldId id="262" r:id="rId8"/>
    <p:sldId id="282" r:id="rId9"/>
    <p:sldId id="264" r:id="rId10"/>
    <p:sldId id="355" r:id="rId11"/>
    <p:sldId id="277" r:id="rId12"/>
    <p:sldId id="278" r:id="rId13"/>
    <p:sldId id="283" r:id="rId14"/>
    <p:sldId id="259" r:id="rId15"/>
    <p:sldId id="260" r:id="rId16"/>
    <p:sldId id="354" r:id="rId17"/>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4EA7C4-FD89-4F1F-A0BC-94880F4FD1A2}">
          <p14:sldIdLst>
            <p14:sldId id="257"/>
            <p14:sldId id="265"/>
            <p14:sldId id="266"/>
            <p14:sldId id="267"/>
            <p14:sldId id="281"/>
            <p14:sldId id="262"/>
            <p14:sldId id="282"/>
            <p14:sldId id="264"/>
            <p14:sldId id="355"/>
            <p14:sldId id="277"/>
            <p14:sldId id="278"/>
            <p14:sldId id="283"/>
            <p14:sldId id="259"/>
            <p14:sldId id="260"/>
            <p14:sldId id="354"/>
          </p14:sldIdLst>
        </p14:section>
        <p14:section name="Untitled Section" id="{9779EBB3-78C8-4D8D-81DA-CFC7050101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610BA3D0-83E3-45B2-B7BE-BCDA095DAA85}" type="datetimeFigureOut">
              <a:rPr lang="fi-FI" smtClean="0"/>
              <a:t>18.4.2023</a:t>
            </a:fld>
            <a:endParaRPr lang="fi-FI"/>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65E1D90-CC1E-4087-BD62-75882ECA87EE}" type="slidenum">
              <a:rPr lang="fi-FI" smtClean="0"/>
              <a:t>‹#›</a:t>
            </a:fld>
            <a:endParaRPr lang="fi-FI"/>
          </a:p>
        </p:txBody>
      </p:sp>
    </p:spTree>
    <p:extLst>
      <p:ext uri="{BB962C8B-B14F-4D97-AF65-F5344CB8AC3E}">
        <p14:creationId xmlns:p14="http://schemas.microsoft.com/office/powerpoint/2010/main" val="62583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46405CE-8B9F-454D-99E6-C5A3F18482AD}" type="datetimeFigureOut">
              <a:rPr lang="fi-FI" smtClean="0"/>
              <a:t>18.4.2023</a:t>
            </a:fld>
            <a:endParaRPr lang="fi-FI"/>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017A0B3-CE71-412E-A0C6-6273803196EB}" type="slidenum">
              <a:rPr lang="fi-FI" smtClean="0"/>
              <a:t>‹#›</a:t>
            </a:fld>
            <a:endParaRPr lang="fi-FI"/>
          </a:p>
        </p:txBody>
      </p:sp>
    </p:spTree>
    <p:extLst>
      <p:ext uri="{BB962C8B-B14F-4D97-AF65-F5344CB8AC3E}">
        <p14:creationId xmlns:p14="http://schemas.microsoft.com/office/powerpoint/2010/main" val="277221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677AEA0A-409B-491E-BC81-6850DB42267F}" type="datetimeFigureOut">
              <a:rPr lang="fi-FI" smtClean="0"/>
              <a:t>18.4.2023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337277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77AEA0A-409B-491E-BC81-6850DB42267F}" type="datetimeFigureOut">
              <a:rPr lang="fi-FI" smtClean="0"/>
              <a:t>18.4.2023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73545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77AEA0A-409B-491E-BC81-6850DB42267F}" type="datetimeFigureOut">
              <a:rPr lang="fi-FI" smtClean="0"/>
              <a:t>18.4.2023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409612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ront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1740572" y="3291324"/>
            <a:ext cx="8709257" cy="1512169"/>
          </a:xfrm>
        </p:spPr>
        <p:txBody>
          <a:bodyPr anchor="b" anchorCtr="0"/>
          <a:lstStyle>
            <a:lvl1pPr algn="ctr">
              <a:lnSpc>
                <a:spcPct val="85000"/>
              </a:lnSpc>
              <a:defRPr sz="5800" b="1">
                <a:solidFill>
                  <a:schemeClr val="bg1"/>
                </a:solidFill>
              </a:defRPr>
            </a:lvl1pPr>
          </a:lstStyle>
          <a:p>
            <a:r>
              <a:rPr lang="en-US"/>
              <a:t>Muokkaa perustyylejä naps.</a:t>
            </a:r>
            <a:endParaRPr lang="fi-FI" dirty="0"/>
          </a:p>
        </p:txBody>
      </p:sp>
      <p:sp>
        <p:nvSpPr>
          <p:cNvPr id="11" name="Text Placeholder 14"/>
          <p:cNvSpPr>
            <a:spLocks noGrp="1"/>
          </p:cNvSpPr>
          <p:nvPr>
            <p:ph type="body" sz="quarter" idx="13"/>
          </p:nvPr>
        </p:nvSpPr>
        <p:spPr>
          <a:xfrm>
            <a:off x="1740572" y="5013177"/>
            <a:ext cx="8709257" cy="1073555"/>
          </a:xfrm>
        </p:spPr>
        <p:txBody>
          <a:bodyPr/>
          <a:lstStyle>
            <a:lvl1pPr marL="0" indent="0" algn="ctr">
              <a:buFontTx/>
              <a:buNone/>
              <a:defRPr sz="2700">
                <a:solidFill>
                  <a:schemeClr val="bg1"/>
                </a:solidFill>
              </a:defRPr>
            </a:lvl1pPr>
          </a:lstStyle>
          <a:p>
            <a:pPr lvl="0"/>
            <a:r>
              <a:rPr lang="en-US"/>
              <a:t>Muokkaa tekstin perustyylejä napsauttamalla</a:t>
            </a:r>
          </a:p>
        </p:txBody>
      </p:sp>
      <p:pic>
        <p:nvPicPr>
          <p:cNvPr id="12" name="Kuva 11" descr="logo_nega.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2034" y="692696"/>
            <a:ext cx="2662060" cy="2232248"/>
          </a:xfrm>
          <a:prstGeom prst="rect">
            <a:avLst/>
          </a:prstGeom>
        </p:spPr>
      </p:pic>
    </p:spTree>
    <p:extLst>
      <p:ext uri="{BB962C8B-B14F-4D97-AF65-F5344CB8AC3E}">
        <p14:creationId xmlns:p14="http://schemas.microsoft.com/office/powerpoint/2010/main" val="11838711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4" y="1713713"/>
            <a:ext cx="11320213" cy="3731511"/>
          </a:xfrm>
        </p:spPr>
        <p:txBody>
          <a:bodyPr/>
          <a:lstStyle/>
          <a:p>
            <a:pPr lvl="0"/>
            <a:r>
              <a:rPr lang="en-US"/>
              <a:t>Muokkaa tekstin perustyylejä napsauttamalla</a:t>
            </a:r>
          </a:p>
          <a:p>
            <a:pPr lvl="1"/>
            <a:r>
              <a:rPr lang="en-US"/>
              <a:t>toinen taso</a:t>
            </a:r>
          </a:p>
          <a:p>
            <a:pPr lvl="2"/>
            <a:r>
              <a:rPr lang="en-US"/>
              <a:t>kolmas taso</a:t>
            </a:r>
          </a:p>
        </p:txBody>
      </p:sp>
      <p:sp>
        <p:nvSpPr>
          <p:cNvPr id="7" name="Title 6"/>
          <p:cNvSpPr>
            <a:spLocks noGrp="1"/>
          </p:cNvSpPr>
          <p:nvPr>
            <p:ph type="title"/>
          </p:nvPr>
        </p:nvSpPr>
        <p:spPr/>
        <p:txBody>
          <a:bodyPr/>
          <a:lstStyle/>
          <a:p>
            <a:r>
              <a:rPr lang="en-US"/>
              <a:t>Muokkaa perustyylejä naps.</a:t>
            </a:r>
            <a:endParaRPr lang="fi-FI"/>
          </a:p>
        </p:txBody>
      </p:sp>
      <p:sp>
        <p:nvSpPr>
          <p:cNvPr id="2" name="Date Placeholder 1"/>
          <p:cNvSpPr>
            <a:spLocks noGrp="1"/>
          </p:cNvSpPr>
          <p:nvPr>
            <p:ph type="dt" sz="half" idx="10"/>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8" name="Footer Placeholder 7"/>
          <p:cNvSpPr>
            <a:spLocks noGrp="1"/>
          </p:cNvSpPr>
          <p:nvPr>
            <p:ph type="ftr" sz="quarter" idx="11"/>
          </p:nvPr>
        </p:nvSpPr>
        <p:spPr/>
        <p:txBody>
          <a:bodyPr/>
          <a:lstStyle/>
          <a:p>
            <a:r>
              <a:rPr lang="fi-FI">
                <a:solidFill>
                  <a:prstClr val="white"/>
                </a:solidFill>
              </a:rPr>
              <a:t>Presentation name</a:t>
            </a:r>
            <a:endParaRPr lang="fi-FI" dirty="0">
              <a:solidFill>
                <a:prstClr val="white"/>
              </a:solidFill>
            </a:endParaRPr>
          </a:p>
        </p:txBody>
      </p:sp>
      <p:sp>
        <p:nvSpPr>
          <p:cNvPr id="9" name="Slide Number Placeholder 8"/>
          <p:cNvSpPr>
            <a:spLocks noGrp="1"/>
          </p:cNvSpPr>
          <p:nvPr>
            <p:ph type="sldNum" sz="quarter" idx="12"/>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381122822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94" y="1713713"/>
            <a:ext cx="11320213" cy="3731511"/>
          </a:xfrm>
        </p:spPr>
        <p:txBody>
          <a:bodyPr/>
          <a:lstStyle/>
          <a:p>
            <a:pPr lvl="0"/>
            <a:r>
              <a:rPr lang="en-US"/>
              <a:t>Muokkaa tekstin perustyylejä napsauttamalla</a:t>
            </a:r>
          </a:p>
          <a:p>
            <a:pPr lvl="1"/>
            <a:r>
              <a:rPr lang="en-US"/>
              <a:t>toinen taso</a:t>
            </a:r>
          </a:p>
          <a:p>
            <a:pPr lvl="2"/>
            <a:r>
              <a:rPr lang="en-US"/>
              <a:t>kolmas taso</a:t>
            </a:r>
          </a:p>
        </p:txBody>
      </p:sp>
      <p:sp>
        <p:nvSpPr>
          <p:cNvPr id="8" name="Text Placeholder 7"/>
          <p:cNvSpPr>
            <a:spLocks noGrp="1"/>
          </p:cNvSpPr>
          <p:nvPr>
            <p:ph type="body" sz="quarter" idx="13"/>
          </p:nvPr>
        </p:nvSpPr>
        <p:spPr>
          <a:xfrm>
            <a:off x="435894" y="908720"/>
            <a:ext cx="11320213" cy="519900"/>
          </a:xfrm>
        </p:spPr>
        <p:txBody>
          <a:bodyPr/>
          <a:lstStyle>
            <a:lvl1pPr marL="0" indent="0">
              <a:buFontTx/>
              <a:buNone/>
              <a:defRPr sz="1800"/>
            </a:lvl1pPr>
          </a:lstStyle>
          <a:p>
            <a:pPr lvl="0"/>
            <a:r>
              <a:rPr lang="en-US"/>
              <a:t>Muokkaa tekstin perustyylejä napsauttamalla</a:t>
            </a:r>
          </a:p>
        </p:txBody>
      </p:sp>
      <p:sp>
        <p:nvSpPr>
          <p:cNvPr id="7" name="Date Placeholder 6"/>
          <p:cNvSpPr>
            <a:spLocks noGrp="1"/>
          </p:cNvSpPr>
          <p:nvPr>
            <p:ph type="dt" sz="half" idx="14"/>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9" name="Footer Placeholder 8"/>
          <p:cNvSpPr>
            <a:spLocks noGrp="1"/>
          </p:cNvSpPr>
          <p:nvPr>
            <p:ph type="ftr" sz="quarter" idx="15"/>
          </p:nvPr>
        </p:nvSpPr>
        <p:spPr/>
        <p:txBody>
          <a:bodyPr/>
          <a:lstStyle/>
          <a:p>
            <a:r>
              <a:rPr lang="fi-FI">
                <a:solidFill>
                  <a:prstClr val="white"/>
                </a:solidFill>
              </a:rPr>
              <a:t>Presentation name</a:t>
            </a:r>
            <a:endParaRPr lang="fi-FI" dirty="0">
              <a:solidFill>
                <a:prstClr val="white"/>
              </a:solidFill>
            </a:endParaRPr>
          </a:p>
        </p:txBody>
      </p:sp>
      <p:sp>
        <p:nvSpPr>
          <p:cNvPr id="10" name="Slide Number Placeholder 9"/>
          <p:cNvSpPr>
            <a:spLocks noGrp="1"/>
          </p:cNvSpPr>
          <p:nvPr>
            <p:ph type="sldNum" sz="quarter" idx="16"/>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
        <p:nvSpPr>
          <p:cNvPr id="11" name="Title 10"/>
          <p:cNvSpPr>
            <a:spLocks noGrp="1"/>
          </p:cNvSpPr>
          <p:nvPr>
            <p:ph type="title"/>
          </p:nvPr>
        </p:nvSpPr>
        <p:spPr>
          <a:xfrm>
            <a:off x="435895" y="357551"/>
            <a:ext cx="11320213" cy="499307"/>
          </a:xfrm>
        </p:spPr>
        <p:txBody>
          <a:bodyPr/>
          <a:lstStyle/>
          <a:p>
            <a:r>
              <a:rPr lang="en-US"/>
              <a:t>Muokkaa perustyylejä naps.</a:t>
            </a:r>
            <a:endParaRPr lang="fi-FI" dirty="0"/>
          </a:p>
        </p:txBody>
      </p:sp>
    </p:spTree>
    <p:extLst>
      <p:ext uri="{BB962C8B-B14F-4D97-AF65-F5344CB8AC3E}">
        <p14:creationId xmlns:p14="http://schemas.microsoft.com/office/powerpoint/2010/main" val="290917612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content bloc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Muokkaa perustyylejä naps.</a:t>
            </a:r>
            <a:endParaRPr lang="fi-FI"/>
          </a:p>
        </p:txBody>
      </p:sp>
      <p:sp>
        <p:nvSpPr>
          <p:cNvPr id="3" name="Content Placeholder 2"/>
          <p:cNvSpPr>
            <a:spLocks noGrp="1"/>
          </p:cNvSpPr>
          <p:nvPr>
            <p:ph sz="half" idx="1"/>
          </p:nvPr>
        </p:nvSpPr>
        <p:spPr>
          <a:xfrm>
            <a:off x="435894" y="1713713"/>
            <a:ext cx="5514976" cy="3731511"/>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a:t>Muokkaa tekstin perustyylejä napsauttamalla</a:t>
            </a:r>
          </a:p>
          <a:p>
            <a:pPr lvl="1"/>
            <a:r>
              <a:rPr lang="en-US"/>
              <a:t>toinen taso</a:t>
            </a:r>
          </a:p>
        </p:txBody>
      </p:sp>
      <p:sp>
        <p:nvSpPr>
          <p:cNvPr id="4" name="Content Placeholder 3"/>
          <p:cNvSpPr>
            <a:spLocks noGrp="1"/>
          </p:cNvSpPr>
          <p:nvPr>
            <p:ph sz="half" idx="2"/>
          </p:nvPr>
        </p:nvSpPr>
        <p:spPr>
          <a:xfrm>
            <a:off x="6241131" y="1713713"/>
            <a:ext cx="5514976" cy="3731511"/>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a:t>Muokkaa tekstin perustyylejä napsauttamalla</a:t>
            </a:r>
          </a:p>
          <a:p>
            <a:pPr lvl="1"/>
            <a:r>
              <a:rPr lang="en-US"/>
              <a:t>toinen taso</a:t>
            </a:r>
          </a:p>
        </p:txBody>
      </p:sp>
      <p:sp>
        <p:nvSpPr>
          <p:cNvPr id="8" name="Date Placeholder 7"/>
          <p:cNvSpPr>
            <a:spLocks noGrp="1"/>
          </p:cNvSpPr>
          <p:nvPr>
            <p:ph type="dt" sz="half" idx="10"/>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9" name="Footer Placeholder 8"/>
          <p:cNvSpPr>
            <a:spLocks noGrp="1"/>
          </p:cNvSpPr>
          <p:nvPr>
            <p:ph type="ftr" sz="quarter" idx="11"/>
          </p:nvPr>
        </p:nvSpPr>
        <p:spPr/>
        <p:txBody>
          <a:bodyPr/>
          <a:lstStyle/>
          <a:p>
            <a:r>
              <a:rPr lang="fi-FI">
                <a:solidFill>
                  <a:prstClr val="white"/>
                </a:solidFill>
              </a:rPr>
              <a:t>Presentation name</a:t>
            </a:r>
            <a:endParaRPr lang="fi-FI" dirty="0">
              <a:solidFill>
                <a:prstClr val="white"/>
              </a:solidFill>
            </a:endParaRPr>
          </a:p>
        </p:txBody>
      </p:sp>
      <p:sp>
        <p:nvSpPr>
          <p:cNvPr id="10" name="Slide Number Placeholder 9"/>
          <p:cNvSpPr>
            <a:spLocks noGrp="1"/>
          </p:cNvSpPr>
          <p:nvPr>
            <p:ph type="sldNum" sz="quarter" idx="12"/>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83202100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2 content blocks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Muokkaa perustyylejä naps.</a:t>
            </a:r>
            <a:endParaRPr lang="fi-FI" dirty="0"/>
          </a:p>
        </p:txBody>
      </p:sp>
      <p:sp>
        <p:nvSpPr>
          <p:cNvPr id="3" name="Text Placeholder 2"/>
          <p:cNvSpPr>
            <a:spLocks noGrp="1"/>
          </p:cNvSpPr>
          <p:nvPr>
            <p:ph type="body" idx="1"/>
          </p:nvPr>
        </p:nvSpPr>
        <p:spPr>
          <a:xfrm>
            <a:off x="439677" y="1713714"/>
            <a:ext cx="5511176" cy="357375"/>
          </a:xfrm>
        </p:spPr>
        <p:txBody>
          <a:bodyPr anchor="t" anchorCtr="0"/>
          <a:lstStyle>
            <a:lvl1pPr marL="0" indent="0">
              <a:buNone/>
              <a:defRPr sz="1800" b="0"/>
            </a:lvl1pPr>
            <a:lvl2pPr marL="410794" indent="0">
              <a:buNone/>
              <a:defRPr sz="1800" b="1"/>
            </a:lvl2pPr>
            <a:lvl3pPr marL="821588" indent="0">
              <a:buNone/>
              <a:defRPr sz="1600" b="1"/>
            </a:lvl3pPr>
            <a:lvl4pPr marL="1232383" indent="0">
              <a:buNone/>
              <a:defRPr sz="1400" b="1"/>
            </a:lvl4pPr>
            <a:lvl5pPr marL="1643177" indent="0">
              <a:buNone/>
              <a:defRPr sz="1400" b="1"/>
            </a:lvl5pPr>
            <a:lvl6pPr marL="2053971" indent="0">
              <a:buNone/>
              <a:defRPr sz="1400" b="1"/>
            </a:lvl6pPr>
            <a:lvl7pPr marL="2464765" indent="0">
              <a:buNone/>
              <a:defRPr sz="1400" b="1"/>
            </a:lvl7pPr>
            <a:lvl8pPr marL="2875559" indent="0">
              <a:buNone/>
              <a:defRPr sz="1400" b="1"/>
            </a:lvl8pPr>
            <a:lvl9pPr marL="3286354" indent="0">
              <a:buNone/>
              <a:defRPr sz="1400" b="1"/>
            </a:lvl9pPr>
          </a:lstStyle>
          <a:p>
            <a:pPr lvl="0"/>
            <a:r>
              <a:rPr lang="en-US"/>
              <a:t>Muokkaa tekstin perustyylejä napsauttamalla</a:t>
            </a:r>
          </a:p>
        </p:txBody>
      </p:sp>
      <p:sp>
        <p:nvSpPr>
          <p:cNvPr id="4" name="Content Placeholder 3"/>
          <p:cNvSpPr>
            <a:spLocks noGrp="1"/>
          </p:cNvSpPr>
          <p:nvPr>
            <p:ph sz="half" idx="2"/>
          </p:nvPr>
        </p:nvSpPr>
        <p:spPr>
          <a:xfrm>
            <a:off x="435894" y="2214424"/>
            <a:ext cx="5514976" cy="3230801"/>
          </a:xfrm>
        </p:spPr>
        <p:txBody>
          <a:bodyPr/>
          <a:lstStyle>
            <a:lvl1pPr>
              <a:defRPr sz="1800"/>
            </a:lvl1pPr>
            <a:lvl2pPr>
              <a:defRPr sz="1600"/>
            </a:lvl2pPr>
            <a:lvl3pPr>
              <a:defRPr sz="1400"/>
            </a:lvl3pPr>
            <a:lvl4pPr>
              <a:defRPr sz="1300"/>
            </a:lvl4pPr>
            <a:lvl5pPr>
              <a:defRPr sz="1300"/>
            </a:lvl5pPr>
            <a:lvl6pPr>
              <a:defRPr sz="1400"/>
            </a:lvl6pPr>
            <a:lvl7pPr>
              <a:defRPr sz="1400"/>
            </a:lvl7pPr>
            <a:lvl8pPr>
              <a:defRPr sz="1400"/>
            </a:lvl8pPr>
            <a:lvl9pPr>
              <a:defRPr sz="1400"/>
            </a:lvl9pPr>
          </a:lstStyle>
          <a:p>
            <a:pPr lvl="0"/>
            <a:r>
              <a:rPr lang="en-US"/>
              <a:t>Muokkaa tekstin perustyylejä napsauttamalla</a:t>
            </a:r>
          </a:p>
          <a:p>
            <a:pPr lvl="1"/>
            <a:r>
              <a:rPr lang="en-US"/>
              <a:t>toinen taso</a:t>
            </a:r>
          </a:p>
        </p:txBody>
      </p:sp>
      <p:sp>
        <p:nvSpPr>
          <p:cNvPr id="5" name="Text Placeholder 4"/>
          <p:cNvSpPr>
            <a:spLocks noGrp="1"/>
          </p:cNvSpPr>
          <p:nvPr>
            <p:ph type="body" sz="quarter" idx="3"/>
          </p:nvPr>
        </p:nvSpPr>
        <p:spPr>
          <a:xfrm>
            <a:off x="6241132" y="1713714"/>
            <a:ext cx="5514975" cy="357375"/>
          </a:xfrm>
        </p:spPr>
        <p:txBody>
          <a:bodyPr anchor="t" anchorCtr="0"/>
          <a:lstStyle>
            <a:lvl1pPr marL="0" indent="0">
              <a:buNone/>
              <a:defRPr sz="1800" b="0"/>
            </a:lvl1pPr>
            <a:lvl2pPr marL="410794" indent="0">
              <a:buNone/>
              <a:defRPr sz="1800" b="1"/>
            </a:lvl2pPr>
            <a:lvl3pPr marL="821588" indent="0">
              <a:buNone/>
              <a:defRPr sz="1600" b="1"/>
            </a:lvl3pPr>
            <a:lvl4pPr marL="1232383" indent="0">
              <a:buNone/>
              <a:defRPr sz="1400" b="1"/>
            </a:lvl4pPr>
            <a:lvl5pPr marL="1643177" indent="0">
              <a:buNone/>
              <a:defRPr sz="1400" b="1"/>
            </a:lvl5pPr>
            <a:lvl6pPr marL="2053971" indent="0">
              <a:buNone/>
              <a:defRPr sz="1400" b="1"/>
            </a:lvl6pPr>
            <a:lvl7pPr marL="2464765" indent="0">
              <a:buNone/>
              <a:defRPr sz="1400" b="1"/>
            </a:lvl7pPr>
            <a:lvl8pPr marL="2875559" indent="0">
              <a:buNone/>
              <a:defRPr sz="1400" b="1"/>
            </a:lvl8pPr>
            <a:lvl9pPr marL="3286354" indent="0">
              <a:buNone/>
              <a:defRPr sz="1400" b="1"/>
            </a:lvl9pPr>
          </a:lstStyle>
          <a:p>
            <a:pPr lvl="0"/>
            <a:r>
              <a:rPr lang="en-US"/>
              <a:t>Muokkaa tekstin perustyylejä napsauttamalla</a:t>
            </a:r>
          </a:p>
        </p:txBody>
      </p:sp>
      <p:sp>
        <p:nvSpPr>
          <p:cNvPr id="6" name="Content Placeholder 5"/>
          <p:cNvSpPr>
            <a:spLocks noGrp="1"/>
          </p:cNvSpPr>
          <p:nvPr>
            <p:ph sz="quarter" idx="4"/>
          </p:nvPr>
        </p:nvSpPr>
        <p:spPr>
          <a:xfrm>
            <a:off x="6241132" y="2214424"/>
            <a:ext cx="5514975" cy="3230801"/>
          </a:xfrm>
        </p:spPr>
        <p:txBody>
          <a:bodyPr/>
          <a:lstStyle>
            <a:lvl1pPr>
              <a:defRPr sz="1800"/>
            </a:lvl1pPr>
            <a:lvl2pPr>
              <a:defRPr sz="1600"/>
            </a:lvl2pPr>
            <a:lvl3pPr>
              <a:defRPr sz="1400"/>
            </a:lvl3pPr>
            <a:lvl4pPr>
              <a:defRPr sz="1300"/>
            </a:lvl4pPr>
            <a:lvl5pPr>
              <a:defRPr sz="1300"/>
            </a:lvl5pPr>
            <a:lvl6pPr>
              <a:defRPr sz="1400"/>
            </a:lvl6pPr>
            <a:lvl7pPr>
              <a:defRPr sz="1400"/>
            </a:lvl7pPr>
            <a:lvl8pPr>
              <a:defRPr sz="1400"/>
            </a:lvl8pPr>
            <a:lvl9pPr>
              <a:defRPr sz="1400"/>
            </a:lvl9pPr>
          </a:lstStyle>
          <a:p>
            <a:pPr lvl="0"/>
            <a:r>
              <a:rPr lang="en-US"/>
              <a:t>Muokkaa tekstin perustyylejä napsauttamalla</a:t>
            </a:r>
          </a:p>
          <a:p>
            <a:pPr lvl="1"/>
            <a:r>
              <a:rPr lang="en-US"/>
              <a:t>toinen taso</a:t>
            </a:r>
          </a:p>
        </p:txBody>
      </p:sp>
      <p:sp>
        <p:nvSpPr>
          <p:cNvPr id="10" name="Date Placeholder 9"/>
          <p:cNvSpPr>
            <a:spLocks noGrp="1"/>
          </p:cNvSpPr>
          <p:nvPr>
            <p:ph type="dt" sz="half" idx="10"/>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11" name="Footer Placeholder 10"/>
          <p:cNvSpPr>
            <a:spLocks noGrp="1"/>
          </p:cNvSpPr>
          <p:nvPr>
            <p:ph type="ftr" sz="quarter" idx="11"/>
          </p:nvPr>
        </p:nvSpPr>
        <p:spPr/>
        <p:txBody>
          <a:bodyPr/>
          <a:lstStyle/>
          <a:p>
            <a:r>
              <a:rPr lang="fi-FI">
                <a:solidFill>
                  <a:prstClr val="white"/>
                </a:solidFill>
              </a:rPr>
              <a:t>Presentation name</a:t>
            </a:r>
            <a:endParaRPr lang="fi-FI" dirty="0">
              <a:solidFill>
                <a:prstClr val="white"/>
              </a:solidFill>
            </a:endParaRPr>
          </a:p>
        </p:txBody>
      </p:sp>
      <p:sp>
        <p:nvSpPr>
          <p:cNvPr id="12" name="Slide Number Placeholder 11"/>
          <p:cNvSpPr>
            <a:spLocks noGrp="1"/>
          </p:cNvSpPr>
          <p:nvPr>
            <p:ph type="sldNum" sz="quarter" idx="12"/>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363446124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blocks (subtitles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5893" y="2214424"/>
            <a:ext cx="5514975" cy="3230801"/>
          </a:xfrm>
        </p:spPr>
        <p:txBody>
          <a:bodyPr/>
          <a:lstStyle>
            <a:lvl1pPr>
              <a:defRPr sz="1800"/>
            </a:lvl1pPr>
            <a:lvl2pPr>
              <a:defRPr sz="1600"/>
            </a:lvl2pPr>
            <a:lvl3pPr>
              <a:defRPr sz="1400"/>
            </a:lvl3pPr>
            <a:lvl4pPr>
              <a:defRPr sz="1300"/>
            </a:lvl4pPr>
            <a:lvl5pPr>
              <a:defRPr sz="1300"/>
            </a:lvl5pPr>
            <a:lvl6pPr>
              <a:defRPr sz="1400"/>
            </a:lvl6pPr>
            <a:lvl7pPr>
              <a:defRPr sz="1400"/>
            </a:lvl7pPr>
            <a:lvl8pPr>
              <a:defRPr sz="1400"/>
            </a:lvl8pPr>
            <a:lvl9pPr>
              <a:defRPr sz="1400"/>
            </a:lvl9pPr>
          </a:lstStyle>
          <a:p>
            <a:pPr lvl="0"/>
            <a:r>
              <a:rPr lang="en-US"/>
              <a:t>Muokkaa tekstin perustyylejä napsauttamalla</a:t>
            </a:r>
          </a:p>
          <a:p>
            <a:pPr lvl="1"/>
            <a:r>
              <a:rPr lang="en-US"/>
              <a:t>toinen taso</a:t>
            </a:r>
          </a:p>
        </p:txBody>
      </p:sp>
      <p:sp>
        <p:nvSpPr>
          <p:cNvPr id="6" name="Content Placeholder 5"/>
          <p:cNvSpPr>
            <a:spLocks noGrp="1"/>
          </p:cNvSpPr>
          <p:nvPr>
            <p:ph sz="quarter" idx="4"/>
          </p:nvPr>
        </p:nvSpPr>
        <p:spPr>
          <a:xfrm>
            <a:off x="6241133" y="2214424"/>
            <a:ext cx="5514975" cy="3230801"/>
          </a:xfrm>
        </p:spPr>
        <p:txBody>
          <a:bodyPr/>
          <a:lstStyle>
            <a:lvl1pPr>
              <a:defRPr sz="1800"/>
            </a:lvl1pPr>
            <a:lvl2pPr>
              <a:defRPr sz="1600"/>
            </a:lvl2pPr>
            <a:lvl3pPr>
              <a:defRPr sz="1400"/>
            </a:lvl3pPr>
            <a:lvl4pPr>
              <a:defRPr sz="1300"/>
            </a:lvl4pPr>
            <a:lvl5pPr>
              <a:defRPr sz="1300"/>
            </a:lvl5pPr>
            <a:lvl6pPr>
              <a:defRPr sz="1400"/>
            </a:lvl6pPr>
            <a:lvl7pPr>
              <a:defRPr sz="1400"/>
            </a:lvl7pPr>
            <a:lvl8pPr>
              <a:defRPr sz="1400"/>
            </a:lvl8pPr>
            <a:lvl9pPr>
              <a:defRPr sz="1400"/>
            </a:lvl9pPr>
          </a:lstStyle>
          <a:p>
            <a:pPr lvl="0"/>
            <a:r>
              <a:rPr lang="en-US"/>
              <a:t>Muokkaa tekstin perustyylejä napsauttamalla</a:t>
            </a:r>
          </a:p>
          <a:p>
            <a:pPr lvl="1"/>
            <a:r>
              <a:rPr lang="en-US"/>
              <a:t>toinen taso</a:t>
            </a:r>
          </a:p>
        </p:txBody>
      </p:sp>
      <p:sp>
        <p:nvSpPr>
          <p:cNvPr id="11" name="Date Placeholder 10"/>
          <p:cNvSpPr>
            <a:spLocks noGrp="1"/>
          </p:cNvSpPr>
          <p:nvPr>
            <p:ph type="dt" sz="half" idx="14"/>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12" name="Footer Placeholder 11"/>
          <p:cNvSpPr>
            <a:spLocks noGrp="1"/>
          </p:cNvSpPr>
          <p:nvPr>
            <p:ph type="ftr" sz="quarter" idx="15"/>
          </p:nvPr>
        </p:nvSpPr>
        <p:spPr/>
        <p:txBody>
          <a:bodyPr/>
          <a:lstStyle/>
          <a:p>
            <a:r>
              <a:rPr lang="fi-FI">
                <a:solidFill>
                  <a:prstClr val="white"/>
                </a:solidFill>
              </a:rPr>
              <a:t>Presentation name</a:t>
            </a:r>
            <a:endParaRPr lang="fi-FI" dirty="0">
              <a:solidFill>
                <a:prstClr val="white"/>
              </a:solidFill>
            </a:endParaRPr>
          </a:p>
        </p:txBody>
      </p:sp>
      <p:sp>
        <p:nvSpPr>
          <p:cNvPr id="13" name="Slide Number Placeholder 12"/>
          <p:cNvSpPr>
            <a:spLocks noGrp="1"/>
          </p:cNvSpPr>
          <p:nvPr>
            <p:ph type="sldNum" sz="quarter" idx="16"/>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
        <p:nvSpPr>
          <p:cNvPr id="15" name="Text Placeholder 7"/>
          <p:cNvSpPr>
            <a:spLocks noGrp="1"/>
          </p:cNvSpPr>
          <p:nvPr>
            <p:ph type="body" sz="quarter" idx="13"/>
          </p:nvPr>
        </p:nvSpPr>
        <p:spPr>
          <a:xfrm>
            <a:off x="435894" y="908720"/>
            <a:ext cx="11320213" cy="519900"/>
          </a:xfrm>
        </p:spPr>
        <p:txBody>
          <a:bodyPr/>
          <a:lstStyle>
            <a:lvl1pPr marL="0" indent="0">
              <a:buFontTx/>
              <a:buNone/>
              <a:defRPr sz="1800"/>
            </a:lvl1pPr>
          </a:lstStyle>
          <a:p>
            <a:pPr lvl="0"/>
            <a:r>
              <a:rPr lang="en-US"/>
              <a:t>Muokkaa tekstin perustyylejä napsauttamalla</a:t>
            </a:r>
          </a:p>
        </p:txBody>
      </p:sp>
      <p:sp>
        <p:nvSpPr>
          <p:cNvPr id="16" name="Title 10"/>
          <p:cNvSpPr>
            <a:spLocks noGrp="1"/>
          </p:cNvSpPr>
          <p:nvPr>
            <p:ph type="title"/>
          </p:nvPr>
        </p:nvSpPr>
        <p:spPr>
          <a:xfrm>
            <a:off x="435895" y="357551"/>
            <a:ext cx="11320213" cy="499307"/>
          </a:xfrm>
        </p:spPr>
        <p:txBody>
          <a:bodyPr/>
          <a:lstStyle/>
          <a:p>
            <a:r>
              <a:rPr lang="en-US"/>
              <a:t>Muokkaa perustyylejä naps.</a:t>
            </a:r>
            <a:endParaRPr lang="fi-FI" dirty="0"/>
          </a:p>
        </p:txBody>
      </p:sp>
      <p:sp>
        <p:nvSpPr>
          <p:cNvPr id="17" name="Text Placeholder 2"/>
          <p:cNvSpPr>
            <a:spLocks noGrp="1"/>
          </p:cNvSpPr>
          <p:nvPr>
            <p:ph type="body" idx="1"/>
          </p:nvPr>
        </p:nvSpPr>
        <p:spPr>
          <a:xfrm>
            <a:off x="439677" y="1713714"/>
            <a:ext cx="5511176" cy="357375"/>
          </a:xfrm>
        </p:spPr>
        <p:txBody>
          <a:bodyPr anchor="t" anchorCtr="0"/>
          <a:lstStyle>
            <a:lvl1pPr marL="0" indent="0">
              <a:buNone/>
              <a:defRPr sz="1800" b="0"/>
            </a:lvl1pPr>
            <a:lvl2pPr marL="410794" indent="0">
              <a:buNone/>
              <a:defRPr sz="1800" b="1"/>
            </a:lvl2pPr>
            <a:lvl3pPr marL="821588" indent="0">
              <a:buNone/>
              <a:defRPr sz="1600" b="1"/>
            </a:lvl3pPr>
            <a:lvl4pPr marL="1232383" indent="0">
              <a:buNone/>
              <a:defRPr sz="1400" b="1"/>
            </a:lvl4pPr>
            <a:lvl5pPr marL="1643177" indent="0">
              <a:buNone/>
              <a:defRPr sz="1400" b="1"/>
            </a:lvl5pPr>
            <a:lvl6pPr marL="2053971" indent="0">
              <a:buNone/>
              <a:defRPr sz="1400" b="1"/>
            </a:lvl6pPr>
            <a:lvl7pPr marL="2464765" indent="0">
              <a:buNone/>
              <a:defRPr sz="1400" b="1"/>
            </a:lvl7pPr>
            <a:lvl8pPr marL="2875559" indent="0">
              <a:buNone/>
              <a:defRPr sz="1400" b="1"/>
            </a:lvl8pPr>
            <a:lvl9pPr marL="3286354" indent="0">
              <a:buNone/>
              <a:defRPr sz="1400" b="1"/>
            </a:lvl9pPr>
          </a:lstStyle>
          <a:p>
            <a:pPr lvl="0"/>
            <a:r>
              <a:rPr lang="en-US"/>
              <a:t>Muokkaa tekstin perustyylejä napsauttamalla</a:t>
            </a:r>
          </a:p>
        </p:txBody>
      </p:sp>
      <p:sp>
        <p:nvSpPr>
          <p:cNvPr id="18" name="Text Placeholder 4"/>
          <p:cNvSpPr>
            <a:spLocks noGrp="1"/>
          </p:cNvSpPr>
          <p:nvPr>
            <p:ph type="body" sz="quarter" idx="3"/>
          </p:nvPr>
        </p:nvSpPr>
        <p:spPr>
          <a:xfrm>
            <a:off x="6241132" y="1713714"/>
            <a:ext cx="5514975" cy="357375"/>
          </a:xfrm>
        </p:spPr>
        <p:txBody>
          <a:bodyPr anchor="t" anchorCtr="0"/>
          <a:lstStyle>
            <a:lvl1pPr marL="0" indent="0">
              <a:buNone/>
              <a:defRPr sz="1800" b="0"/>
            </a:lvl1pPr>
            <a:lvl2pPr marL="410794" indent="0">
              <a:buNone/>
              <a:defRPr sz="1800" b="1"/>
            </a:lvl2pPr>
            <a:lvl3pPr marL="821588" indent="0">
              <a:buNone/>
              <a:defRPr sz="1600" b="1"/>
            </a:lvl3pPr>
            <a:lvl4pPr marL="1232383" indent="0">
              <a:buNone/>
              <a:defRPr sz="1400" b="1"/>
            </a:lvl4pPr>
            <a:lvl5pPr marL="1643177" indent="0">
              <a:buNone/>
              <a:defRPr sz="1400" b="1"/>
            </a:lvl5pPr>
            <a:lvl6pPr marL="2053971" indent="0">
              <a:buNone/>
              <a:defRPr sz="1400" b="1"/>
            </a:lvl6pPr>
            <a:lvl7pPr marL="2464765" indent="0">
              <a:buNone/>
              <a:defRPr sz="1400" b="1"/>
            </a:lvl7pPr>
            <a:lvl8pPr marL="2875559" indent="0">
              <a:buNone/>
              <a:defRPr sz="1400" b="1"/>
            </a:lvl8pPr>
            <a:lvl9pPr marL="3286354" indent="0">
              <a:buNone/>
              <a:defRPr sz="1400" b="1"/>
            </a:lvl9pPr>
          </a:lstStyle>
          <a:p>
            <a:pPr lvl="0"/>
            <a:r>
              <a:rPr lang="en-US"/>
              <a:t>Muokkaa tekstin perustyylejä napsauttamalla</a:t>
            </a:r>
          </a:p>
        </p:txBody>
      </p:sp>
    </p:spTree>
    <p:extLst>
      <p:ext uri="{BB962C8B-B14F-4D97-AF65-F5344CB8AC3E}">
        <p14:creationId xmlns:p14="http://schemas.microsoft.com/office/powerpoint/2010/main" val="81494294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Muokkaa perustyylejä naps.</a:t>
            </a:r>
            <a:endParaRPr lang="fi-FI"/>
          </a:p>
        </p:txBody>
      </p:sp>
      <p:sp>
        <p:nvSpPr>
          <p:cNvPr id="3" name="Content Placeholder 2"/>
          <p:cNvSpPr>
            <a:spLocks noGrp="1"/>
          </p:cNvSpPr>
          <p:nvPr>
            <p:ph idx="1"/>
          </p:nvPr>
        </p:nvSpPr>
        <p:spPr>
          <a:xfrm>
            <a:off x="435894" y="1713713"/>
            <a:ext cx="8707856" cy="3731511"/>
          </a:xfrm>
        </p:spPr>
        <p:txBody>
          <a:bodyPr/>
          <a:lstStyle/>
          <a:p>
            <a:pPr lvl="0"/>
            <a:r>
              <a:rPr lang="en-US"/>
              <a:t>Muokkaa tekstin perustyylejä napsauttamalla</a:t>
            </a:r>
          </a:p>
          <a:p>
            <a:pPr lvl="1"/>
            <a:r>
              <a:rPr lang="en-US"/>
              <a:t>toinen taso</a:t>
            </a:r>
          </a:p>
          <a:p>
            <a:pPr lvl="2"/>
            <a:r>
              <a:rPr lang="en-US"/>
              <a:t>kolmas taso</a:t>
            </a:r>
          </a:p>
        </p:txBody>
      </p:sp>
      <p:sp>
        <p:nvSpPr>
          <p:cNvPr id="8" name="Picture Placeholder 7"/>
          <p:cNvSpPr>
            <a:spLocks noGrp="1"/>
          </p:cNvSpPr>
          <p:nvPr>
            <p:ph type="pic" sz="quarter" idx="13"/>
          </p:nvPr>
        </p:nvSpPr>
        <p:spPr>
          <a:xfrm>
            <a:off x="9577943" y="1713713"/>
            <a:ext cx="2178164" cy="3731511"/>
          </a:xfrm>
          <a:solidFill>
            <a:schemeClr val="bg2"/>
          </a:solidFill>
        </p:spPr>
        <p:txBody>
          <a:bodyPr/>
          <a:lstStyle>
            <a:lvl1pPr marL="0" indent="0">
              <a:buFontTx/>
              <a:buNone/>
              <a:defRPr/>
            </a:lvl1pPr>
          </a:lstStyle>
          <a:p>
            <a:r>
              <a:rPr lang="en-US"/>
              <a:t>Vedä kuva paikkamerkkiin tai lisää napsauttamalla kuvaketta</a:t>
            </a:r>
            <a:endParaRPr lang="fi-FI"/>
          </a:p>
        </p:txBody>
      </p:sp>
      <p:sp>
        <p:nvSpPr>
          <p:cNvPr id="7" name="Date Placeholder 6"/>
          <p:cNvSpPr>
            <a:spLocks noGrp="1"/>
          </p:cNvSpPr>
          <p:nvPr>
            <p:ph type="dt" sz="half" idx="14"/>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9" name="Footer Placeholder 8"/>
          <p:cNvSpPr>
            <a:spLocks noGrp="1"/>
          </p:cNvSpPr>
          <p:nvPr>
            <p:ph type="ftr" sz="quarter" idx="15"/>
          </p:nvPr>
        </p:nvSpPr>
        <p:spPr/>
        <p:txBody>
          <a:bodyPr/>
          <a:lstStyle/>
          <a:p>
            <a:r>
              <a:rPr lang="fi-FI">
                <a:solidFill>
                  <a:prstClr val="white"/>
                </a:solidFill>
              </a:rPr>
              <a:t>Presentation name</a:t>
            </a:r>
            <a:endParaRPr lang="fi-FI" dirty="0">
              <a:solidFill>
                <a:prstClr val="white"/>
              </a:solidFill>
            </a:endParaRPr>
          </a:p>
        </p:txBody>
      </p:sp>
      <p:sp>
        <p:nvSpPr>
          <p:cNvPr id="10" name="Slide Number Placeholder 9"/>
          <p:cNvSpPr>
            <a:spLocks noGrp="1"/>
          </p:cNvSpPr>
          <p:nvPr>
            <p:ph type="sldNum" sz="quarter" idx="16"/>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2186902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Muokkaa perustyylejä naps.</a:t>
            </a:r>
            <a:endParaRPr lang="fi-FI"/>
          </a:p>
        </p:txBody>
      </p:sp>
      <p:sp>
        <p:nvSpPr>
          <p:cNvPr id="3" name="Content Placeholder 2"/>
          <p:cNvSpPr>
            <a:spLocks noGrp="1"/>
          </p:cNvSpPr>
          <p:nvPr>
            <p:ph idx="1"/>
          </p:nvPr>
        </p:nvSpPr>
        <p:spPr>
          <a:xfrm>
            <a:off x="435894" y="1713714"/>
            <a:ext cx="6529591" cy="3659503"/>
          </a:xfrm>
        </p:spPr>
        <p:txBody>
          <a:bodyPr/>
          <a:lstStyle/>
          <a:p>
            <a:pPr lvl="0"/>
            <a:r>
              <a:rPr lang="en-US"/>
              <a:t>Muokkaa tekstin perustyylejä napsauttamalla</a:t>
            </a:r>
          </a:p>
          <a:p>
            <a:pPr lvl="1"/>
            <a:r>
              <a:rPr lang="en-US"/>
              <a:t>toinen taso</a:t>
            </a:r>
          </a:p>
          <a:p>
            <a:pPr lvl="2"/>
            <a:r>
              <a:rPr lang="en-US"/>
              <a:t>kolmas taso</a:t>
            </a:r>
          </a:p>
        </p:txBody>
      </p:sp>
      <p:sp>
        <p:nvSpPr>
          <p:cNvPr id="9" name="Picture Placeholder 7"/>
          <p:cNvSpPr>
            <a:spLocks noGrp="1"/>
          </p:cNvSpPr>
          <p:nvPr>
            <p:ph type="pic" sz="quarter" idx="13"/>
          </p:nvPr>
        </p:nvSpPr>
        <p:spPr>
          <a:xfrm>
            <a:off x="7402178" y="1713714"/>
            <a:ext cx="4353928" cy="3659503"/>
          </a:xfrm>
          <a:prstGeom prst="rect">
            <a:avLst/>
          </a:prstGeom>
          <a:solidFill>
            <a:schemeClr val="bg2"/>
          </a:solidFill>
        </p:spPr>
        <p:txBody>
          <a:bodyPr/>
          <a:lstStyle>
            <a:lvl1pPr marL="0" indent="0">
              <a:buFontTx/>
              <a:buNone/>
              <a:defRPr/>
            </a:lvl1pPr>
          </a:lstStyle>
          <a:p>
            <a:r>
              <a:rPr lang="en-US"/>
              <a:t>Vedä kuva paikkamerkkiin tai lisää napsauttamalla kuvaketta</a:t>
            </a:r>
            <a:endParaRPr lang="fi-FI" dirty="0"/>
          </a:p>
        </p:txBody>
      </p:sp>
      <p:sp>
        <p:nvSpPr>
          <p:cNvPr id="7" name="Date Placeholder 6"/>
          <p:cNvSpPr>
            <a:spLocks noGrp="1"/>
          </p:cNvSpPr>
          <p:nvPr>
            <p:ph type="dt" sz="half" idx="14"/>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8" name="Footer Placeholder 7"/>
          <p:cNvSpPr>
            <a:spLocks noGrp="1"/>
          </p:cNvSpPr>
          <p:nvPr>
            <p:ph type="ftr" sz="quarter" idx="15"/>
          </p:nvPr>
        </p:nvSpPr>
        <p:spPr/>
        <p:txBody>
          <a:bodyPr/>
          <a:lstStyle/>
          <a:p>
            <a:r>
              <a:rPr lang="fi-FI">
                <a:solidFill>
                  <a:prstClr val="white"/>
                </a:solidFill>
              </a:rPr>
              <a:t>Presentation name</a:t>
            </a:r>
            <a:endParaRPr lang="fi-FI" dirty="0">
              <a:solidFill>
                <a:prstClr val="white"/>
              </a:solidFill>
            </a:endParaRPr>
          </a:p>
        </p:txBody>
      </p:sp>
      <p:sp>
        <p:nvSpPr>
          <p:cNvPr id="10" name="Slide Number Placeholder 9"/>
          <p:cNvSpPr>
            <a:spLocks noGrp="1"/>
          </p:cNvSpPr>
          <p:nvPr>
            <p:ph type="sldNum" sz="quarter" idx="16"/>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24892954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77AEA0A-409B-491E-BC81-6850DB42267F}" type="datetimeFigureOut">
              <a:rPr lang="fi-FI" smtClean="0"/>
              <a:t>18.4.2023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4162064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256643" y="188640"/>
            <a:ext cx="11678714" cy="5400600"/>
          </a:xfrm>
          <a:solidFill>
            <a:schemeClr val="bg2"/>
          </a:solidFill>
        </p:spPr>
        <p:txBody>
          <a:bodyPr/>
          <a:lstStyle>
            <a:lvl1pPr marL="0" indent="0">
              <a:buFontTx/>
              <a:buNone/>
              <a:defRPr/>
            </a:lvl1pPr>
          </a:lstStyle>
          <a:p>
            <a:r>
              <a:rPr lang="en-US"/>
              <a:t>Vedä kuva paikkamerkkiin tai lisää napsauttamalla kuvaketta</a:t>
            </a:r>
            <a:endParaRPr lang="fi-FI"/>
          </a:p>
        </p:txBody>
      </p:sp>
      <p:sp>
        <p:nvSpPr>
          <p:cNvPr id="2" name="Date Placeholder 1"/>
          <p:cNvSpPr>
            <a:spLocks noGrp="1"/>
          </p:cNvSpPr>
          <p:nvPr>
            <p:ph type="dt" sz="half" idx="14"/>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3" name="Footer Placeholder 2"/>
          <p:cNvSpPr>
            <a:spLocks noGrp="1"/>
          </p:cNvSpPr>
          <p:nvPr>
            <p:ph type="ftr" sz="quarter" idx="15"/>
          </p:nvPr>
        </p:nvSpPr>
        <p:spPr/>
        <p:txBody>
          <a:bodyPr/>
          <a:lstStyle/>
          <a:p>
            <a:r>
              <a:rPr lang="fi-FI">
                <a:solidFill>
                  <a:prstClr val="white"/>
                </a:solidFill>
              </a:rPr>
              <a:t>Presentation name</a:t>
            </a:r>
            <a:endParaRPr lang="fi-FI" dirty="0">
              <a:solidFill>
                <a:prstClr val="white"/>
              </a:solidFill>
            </a:endParaRPr>
          </a:p>
        </p:txBody>
      </p:sp>
      <p:sp>
        <p:nvSpPr>
          <p:cNvPr id="4" name="Slide Number Placeholder 3"/>
          <p:cNvSpPr>
            <a:spLocks noGrp="1"/>
          </p:cNvSpPr>
          <p:nvPr>
            <p:ph type="sldNum" sz="quarter" idx="16"/>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34944620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ighlight">
    <p:bg>
      <p:bgPr>
        <a:solidFill>
          <a:schemeClr val="bg2"/>
        </a:solidFill>
        <a:effectLst/>
      </p:bgPr>
    </p:bg>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256643" y="188640"/>
            <a:ext cx="11742102" cy="6480720"/>
          </a:xfrm>
          <a:solidFill>
            <a:schemeClr val="bg2"/>
          </a:solidFill>
        </p:spPr>
        <p:txBody>
          <a:bodyPr/>
          <a:lstStyle>
            <a:lvl1pPr marL="0" indent="0">
              <a:buFontTx/>
              <a:buNone/>
              <a:defRPr/>
            </a:lvl1pPr>
          </a:lstStyle>
          <a:p>
            <a:r>
              <a:rPr lang="en-US"/>
              <a:t>Vedä kuva paikkamerkkiin tai lisää napsauttamalla kuvaketta</a:t>
            </a:r>
            <a:endParaRPr lang="fi-FI"/>
          </a:p>
        </p:txBody>
      </p:sp>
      <p:sp>
        <p:nvSpPr>
          <p:cNvPr id="2" name="Title 1"/>
          <p:cNvSpPr>
            <a:spLocks noGrp="1"/>
          </p:cNvSpPr>
          <p:nvPr>
            <p:ph type="title"/>
          </p:nvPr>
        </p:nvSpPr>
        <p:spPr>
          <a:xfrm>
            <a:off x="-1498" y="3501008"/>
            <a:ext cx="5226413" cy="1527658"/>
          </a:xfrm>
          <a:solidFill>
            <a:srgbClr val="660066"/>
          </a:solidFill>
        </p:spPr>
        <p:txBody>
          <a:bodyPr wrap="square" lIns="323460" tIns="291114" rIns="323460" bIns="291114" anchor="b" anchorCtr="0">
            <a:spAutoFit/>
          </a:bodyPr>
          <a:lstStyle>
            <a:lvl1pPr>
              <a:defRPr sz="3200">
                <a:solidFill>
                  <a:srgbClr val="FFFFFF"/>
                </a:solidFill>
              </a:defRPr>
            </a:lvl1pPr>
          </a:lstStyle>
          <a:p>
            <a:r>
              <a:rPr lang="en-US"/>
              <a:t>Muokkaa perustyylejä naps.</a:t>
            </a:r>
            <a:endParaRPr lang="fi-FI" dirty="0"/>
          </a:p>
        </p:txBody>
      </p:sp>
    </p:spTree>
    <p:extLst>
      <p:ext uri="{BB962C8B-B14F-4D97-AF65-F5344CB8AC3E}">
        <p14:creationId xmlns:p14="http://schemas.microsoft.com/office/powerpoint/2010/main" val="161114046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Muokkaa perustyylejä naps.</a:t>
            </a:r>
            <a:endParaRPr lang="fi-FI"/>
          </a:p>
        </p:txBody>
      </p:sp>
      <p:sp>
        <p:nvSpPr>
          <p:cNvPr id="7" name="Date Placeholder 6"/>
          <p:cNvSpPr>
            <a:spLocks noGrp="1"/>
          </p:cNvSpPr>
          <p:nvPr>
            <p:ph type="dt" sz="half" idx="10"/>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8" name="Footer Placeholder 7"/>
          <p:cNvSpPr>
            <a:spLocks noGrp="1"/>
          </p:cNvSpPr>
          <p:nvPr>
            <p:ph type="ftr" sz="quarter" idx="11"/>
          </p:nvPr>
        </p:nvSpPr>
        <p:spPr/>
        <p:txBody>
          <a:bodyPr/>
          <a:lstStyle/>
          <a:p>
            <a:r>
              <a:rPr lang="fi-FI">
                <a:solidFill>
                  <a:prstClr val="white"/>
                </a:solidFill>
              </a:rPr>
              <a:t>Presentation name</a:t>
            </a:r>
            <a:endParaRPr lang="fi-FI" dirty="0">
              <a:solidFill>
                <a:prstClr val="white"/>
              </a:solidFill>
            </a:endParaRPr>
          </a:p>
        </p:txBody>
      </p:sp>
      <p:sp>
        <p:nvSpPr>
          <p:cNvPr id="9" name="Slide Number Placeholder 8"/>
          <p:cNvSpPr>
            <a:spLocks noGrp="1"/>
          </p:cNvSpPr>
          <p:nvPr>
            <p:ph type="sldNum" sz="quarter" idx="12"/>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54303835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0059A1-0099-4B10-A5CF-27E515FB5E4A}" type="datetime3">
              <a:rPr lang="en-US" smtClean="0">
                <a:solidFill>
                  <a:prstClr val="white"/>
                </a:solidFill>
              </a:rPr>
              <a:pPr/>
              <a:t>18 April 2023</a:t>
            </a:fld>
            <a:endParaRPr lang="fi-FI" dirty="0">
              <a:solidFill>
                <a:prstClr val="white"/>
              </a:solidFill>
            </a:endParaRPr>
          </a:p>
        </p:txBody>
      </p:sp>
      <p:sp>
        <p:nvSpPr>
          <p:cNvPr id="6" name="Footer Placeholder 5"/>
          <p:cNvSpPr>
            <a:spLocks noGrp="1"/>
          </p:cNvSpPr>
          <p:nvPr>
            <p:ph type="ftr" sz="quarter" idx="11"/>
          </p:nvPr>
        </p:nvSpPr>
        <p:spPr/>
        <p:txBody>
          <a:bodyPr/>
          <a:lstStyle/>
          <a:p>
            <a:r>
              <a:rPr lang="fi-FI">
                <a:solidFill>
                  <a:prstClr val="white"/>
                </a:solidFill>
              </a:rPr>
              <a:t>Presentation name</a:t>
            </a:r>
            <a:endParaRPr lang="fi-FI" dirty="0">
              <a:solidFill>
                <a:prstClr val="white"/>
              </a:solidFill>
            </a:endParaRPr>
          </a:p>
        </p:txBody>
      </p:sp>
      <p:sp>
        <p:nvSpPr>
          <p:cNvPr id="7" name="Slide Number Placeholder 6"/>
          <p:cNvSpPr>
            <a:spLocks noGrp="1"/>
          </p:cNvSpPr>
          <p:nvPr>
            <p:ph type="sldNum" sz="quarter" idx="12"/>
          </p:nvPr>
        </p:nvSpPr>
        <p:spPr/>
        <p:txBody>
          <a:bodyPr/>
          <a:lstStyle/>
          <a:p>
            <a:fld id="{8BA1D61E-DCAC-4F3F-A9E2-B5195B305580}" type="slidenum">
              <a:rPr lang="fi-FI" smtClean="0">
                <a:solidFill>
                  <a:prstClr val="white"/>
                </a:solidFill>
              </a:rPr>
              <a:pPr/>
              <a:t>‹#›</a:t>
            </a:fld>
            <a:endParaRPr lang="fi-FI" dirty="0">
              <a:solidFill>
                <a:prstClr val="white"/>
              </a:solidFill>
            </a:endParaRPr>
          </a:p>
        </p:txBody>
      </p:sp>
    </p:spTree>
    <p:extLst>
      <p:ext uri="{BB962C8B-B14F-4D97-AF65-F5344CB8AC3E}">
        <p14:creationId xmlns:p14="http://schemas.microsoft.com/office/powerpoint/2010/main" val="301685984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s">
    <p:spTree>
      <p:nvGrpSpPr>
        <p:cNvPr id="1" name=""/>
        <p:cNvGrpSpPr/>
        <p:nvPr/>
      </p:nvGrpSpPr>
      <p:grpSpPr>
        <a:xfrm>
          <a:off x="0" y="0"/>
          <a:ext cx="0" cy="0"/>
          <a:chOff x="0" y="0"/>
          <a:chExt cx="0" cy="0"/>
        </a:xfrm>
      </p:grpSpPr>
      <p:pic>
        <p:nvPicPr>
          <p:cNvPr id="2" name="Kuva 1" descr="eu_flag_co_funded_pos_[rgb]_righ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3932" y="5928675"/>
            <a:ext cx="3090449" cy="740231"/>
          </a:xfrm>
          <a:prstGeom prst="rect">
            <a:avLst/>
          </a:prstGeom>
        </p:spPr>
      </p:pic>
      <p:pic>
        <p:nvPicPr>
          <p:cNvPr id="3" name="Kuva 2" descr="palkki.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609"/>
            <a:ext cx="12192000" cy="2419562"/>
          </a:xfrm>
          <a:prstGeom prst="rect">
            <a:avLst/>
          </a:prstGeom>
        </p:spPr>
      </p:pic>
      <p:pic>
        <p:nvPicPr>
          <p:cNvPr id="4" name="Kuva 3" descr="logo_neg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80" y="548680"/>
            <a:ext cx="1717458" cy="1440160"/>
          </a:xfrm>
          <a:prstGeom prst="rect">
            <a:avLst/>
          </a:prstGeom>
        </p:spPr>
      </p:pic>
    </p:spTree>
    <p:extLst>
      <p:ext uri="{BB962C8B-B14F-4D97-AF65-F5344CB8AC3E}">
        <p14:creationId xmlns:p14="http://schemas.microsoft.com/office/powerpoint/2010/main" val="113415355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AEA0A-409B-491E-BC81-6850DB42267F}" type="datetimeFigureOut">
              <a:rPr lang="fi-FI" smtClean="0"/>
              <a:t>18.4.2023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269562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677AEA0A-409B-491E-BC81-6850DB42267F}" type="datetimeFigureOut">
              <a:rPr lang="fi-FI" smtClean="0"/>
              <a:t>18.4.2023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22124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677AEA0A-409B-491E-BC81-6850DB42267F}" type="datetimeFigureOut">
              <a:rPr lang="fi-FI" smtClean="0"/>
              <a:t>18.4.2023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215407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677AEA0A-409B-491E-BC81-6850DB42267F}" type="datetimeFigureOut">
              <a:rPr lang="fi-FI" smtClean="0"/>
              <a:t>18.4.2023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3685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EA0A-409B-491E-BC81-6850DB42267F}" type="datetimeFigureOut">
              <a:rPr lang="fi-FI" smtClean="0"/>
              <a:t>18.4.2023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67164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7AEA0A-409B-491E-BC81-6850DB42267F}" type="datetimeFigureOut">
              <a:rPr lang="fi-FI" smtClean="0"/>
              <a:t>18.4.2023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300187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7AEA0A-409B-491E-BC81-6850DB42267F}" type="datetimeFigureOut">
              <a:rPr lang="fi-FI" smtClean="0"/>
              <a:t>18.4.2023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5A469E8-BB65-4D29-B622-7E62D53F550F}" type="slidenum">
              <a:rPr lang="fi-FI" smtClean="0"/>
              <a:t>‹#›</a:t>
            </a:fld>
            <a:endParaRPr lang="fi-FI"/>
          </a:p>
        </p:txBody>
      </p:sp>
    </p:spTree>
    <p:extLst>
      <p:ext uri="{BB962C8B-B14F-4D97-AF65-F5344CB8AC3E}">
        <p14:creationId xmlns:p14="http://schemas.microsoft.com/office/powerpoint/2010/main" val="267960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AEA0A-409B-491E-BC81-6850DB42267F}" type="datetimeFigureOut">
              <a:rPr lang="fi-FI" smtClean="0"/>
              <a:t>18.4.2023</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469E8-BB65-4D29-B622-7E62D53F550F}" type="slidenum">
              <a:rPr lang="fi-FI" smtClean="0"/>
              <a:t>‹#›</a:t>
            </a:fld>
            <a:endParaRPr lang="fi-FI"/>
          </a:p>
        </p:txBody>
      </p:sp>
    </p:spTree>
    <p:extLst>
      <p:ext uri="{BB962C8B-B14F-4D97-AF65-F5344CB8AC3E}">
        <p14:creationId xmlns:p14="http://schemas.microsoft.com/office/powerpoint/2010/main" val="3650697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Kuva 3" descr="palkki_ala.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613639"/>
            <a:ext cx="12192000" cy="1260898"/>
          </a:xfrm>
          <a:prstGeom prst="rect">
            <a:avLst/>
          </a:prstGeom>
        </p:spPr>
      </p:pic>
      <p:sp>
        <p:nvSpPr>
          <p:cNvPr id="2" name="Title Placeholder 1"/>
          <p:cNvSpPr>
            <a:spLocks noGrp="1"/>
          </p:cNvSpPr>
          <p:nvPr>
            <p:ph type="title"/>
          </p:nvPr>
        </p:nvSpPr>
        <p:spPr>
          <a:xfrm>
            <a:off x="435895" y="357549"/>
            <a:ext cx="11320213" cy="1058192"/>
          </a:xfrm>
          <a:prstGeom prst="rect">
            <a:avLst/>
          </a:prstGeom>
        </p:spPr>
        <p:txBody>
          <a:bodyPr vert="horz" lIns="32346" tIns="32346" rIns="32346" bIns="32346" rtlCol="0" anchor="t" anchorCtr="0">
            <a:noAutofit/>
          </a:bodyPr>
          <a:lstStyle/>
          <a:p>
            <a:r>
              <a:rPr lang="en-US"/>
              <a:t>Muokkaa perustyylejä naps.</a:t>
            </a:r>
            <a:endParaRPr lang="fi-FI" dirty="0"/>
          </a:p>
        </p:txBody>
      </p:sp>
      <p:sp>
        <p:nvSpPr>
          <p:cNvPr id="3" name="Text Placeholder 2"/>
          <p:cNvSpPr>
            <a:spLocks noGrp="1"/>
          </p:cNvSpPr>
          <p:nvPr>
            <p:ph type="body" idx="1"/>
          </p:nvPr>
        </p:nvSpPr>
        <p:spPr>
          <a:xfrm>
            <a:off x="435894" y="1713714"/>
            <a:ext cx="11320213" cy="3803519"/>
          </a:xfrm>
          <a:prstGeom prst="rect">
            <a:avLst/>
          </a:prstGeom>
        </p:spPr>
        <p:txBody>
          <a:bodyPr vert="horz" lIns="32346" tIns="32346" rIns="32346" bIns="32346" rtlCol="0">
            <a:noAutofit/>
          </a:bodyPr>
          <a:lstStyle/>
          <a:p>
            <a:pPr lvl="0"/>
            <a:r>
              <a:rPr lang="en-US"/>
              <a:t>Muokkaa tekstin perustyylejä napsauttamalla</a:t>
            </a:r>
          </a:p>
          <a:p>
            <a:pPr lvl="1"/>
            <a:r>
              <a:rPr lang="en-US"/>
              <a:t>toinen taso</a:t>
            </a:r>
          </a:p>
          <a:p>
            <a:pPr lvl="2"/>
            <a:r>
              <a:rPr lang="en-US"/>
              <a:t>kolmas taso</a:t>
            </a:r>
          </a:p>
        </p:txBody>
      </p:sp>
      <p:sp>
        <p:nvSpPr>
          <p:cNvPr id="47" name="Date Placeholder 3"/>
          <p:cNvSpPr>
            <a:spLocks noGrp="1"/>
          </p:cNvSpPr>
          <p:nvPr>
            <p:ph type="dt" sz="half" idx="2"/>
          </p:nvPr>
        </p:nvSpPr>
        <p:spPr>
          <a:xfrm>
            <a:off x="3841381" y="6429720"/>
            <a:ext cx="1310018" cy="142891"/>
          </a:xfrm>
          <a:prstGeom prst="rect">
            <a:avLst/>
          </a:prstGeom>
        </p:spPr>
        <p:txBody>
          <a:bodyPr vert="horz" lIns="32346" tIns="32346" rIns="32346" bIns="32346" rtlCol="0" anchor="ctr" anchorCtr="0">
            <a:noAutofit/>
          </a:bodyPr>
          <a:lstStyle>
            <a:lvl1pPr algn="l">
              <a:defRPr sz="600" spc="-36" baseline="0">
                <a:solidFill>
                  <a:schemeClr val="bg1"/>
                </a:solidFill>
              </a:defRPr>
            </a:lvl1pPr>
          </a:lstStyle>
          <a:p>
            <a:pPr defTabSz="821588"/>
            <a:fld id="{000059A1-0099-4B10-A5CF-27E515FB5E4A}" type="datetime3">
              <a:rPr lang="en-US" smtClean="0">
                <a:solidFill>
                  <a:prstClr val="white"/>
                </a:solidFill>
              </a:rPr>
              <a:pPr defTabSz="821588"/>
              <a:t>18 April 2023</a:t>
            </a:fld>
            <a:endParaRPr lang="fi-FI" dirty="0">
              <a:solidFill>
                <a:prstClr val="white"/>
              </a:solidFill>
            </a:endParaRPr>
          </a:p>
        </p:txBody>
      </p:sp>
      <p:sp>
        <p:nvSpPr>
          <p:cNvPr id="48" name="Footer Placeholder 4"/>
          <p:cNvSpPr>
            <a:spLocks noGrp="1"/>
          </p:cNvSpPr>
          <p:nvPr>
            <p:ph type="ftr" sz="quarter" idx="3"/>
          </p:nvPr>
        </p:nvSpPr>
        <p:spPr>
          <a:xfrm>
            <a:off x="5151398" y="6429720"/>
            <a:ext cx="6530492" cy="142891"/>
          </a:xfrm>
          <a:prstGeom prst="rect">
            <a:avLst/>
          </a:prstGeom>
        </p:spPr>
        <p:txBody>
          <a:bodyPr vert="horz" lIns="32346" tIns="32346" rIns="32346" bIns="32346" rtlCol="0" anchor="ctr" anchorCtr="0">
            <a:noAutofit/>
          </a:bodyPr>
          <a:lstStyle>
            <a:lvl1pPr algn="l">
              <a:defRPr sz="600" spc="-36" baseline="0">
                <a:solidFill>
                  <a:schemeClr val="bg1"/>
                </a:solidFill>
              </a:defRPr>
            </a:lvl1pPr>
          </a:lstStyle>
          <a:p>
            <a:pPr defTabSz="821588"/>
            <a:r>
              <a:rPr lang="fi-FI">
                <a:solidFill>
                  <a:prstClr val="white"/>
                </a:solidFill>
              </a:rPr>
              <a:t>Presentation name</a:t>
            </a:r>
            <a:endParaRPr lang="fi-FI" dirty="0">
              <a:solidFill>
                <a:prstClr val="white"/>
              </a:solidFill>
            </a:endParaRPr>
          </a:p>
        </p:txBody>
      </p:sp>
      <p:sp>
        <p:nvSpPr>
          <p:cNvPr id="49" name="Slide Number Placeholder 5"/>
          <p:cNvSpPr>
            <a:spLocks noGrp="1"/>
          </p:cNvSpPr>
          <p:nvPr>
            <p:ph type="sldNum" sz="quarter" idx="4"/>
          </p:nvPr>
        </p:nvSpPr>
        <p:spPr>
          <a:xfrm>
            <a:off x="3409378" y="6430434"/>
            <a:ext cx="431527" cy="142177"/>
          </a:xfrm>
          <a:prstGeom prst="rect">
            <a:avLst/>
          </a:prstGeom>
        </p:spPr>
        <p:txBody>
          <a:bodyPr vert="horz" lIns="32346" tIns="32346" rIns="32346" bIns="32346" rtlCol="0" anchor="ctr" anchorCtr="0">
            <a:noAutofit/>
          </a:bodyPr>
          <a:lstStyle>
            <a:lvl1pPr algn="l">
              <a:defRPr sz="600" spc="-36" baseline="0">
                <a:solidFill>
                  <a:schemeClr val="bg1"/>
                </a:solidFill>
              </a:defRPr>
            </a:lvl1pPr>
          </a:lstStyle>
          <a:p>
            <a:pPr defTabSz="821588"/>
            <a:fld id="{8BA1D61E-DCAC-4F3F-A9E2-B5195B305580}" type="slidenum">
              <a:rPr lang="fi-FI" smtClean="0">
                <a:solidFill>
                  <a:prstClr val="white"/>
                </a:solidFill>
              </a:rPr>
              <a:pPr defTabSz="821588"/>
              <a:t>‹#›</a:t>
            </a:fld>
            <a:endParaRPr lang="fi-FI" dirty="0">
              <a:solidFill>
                <a:prstClr val="white"/>
              </a:solidFill>
            </a:endParaRPr>
          </a:p>
        </p:txBody>
      </p:sp>
      <p:pic>
        <p:nvPicPr>
          <p:cNvPr id="5" name="Kuva 4" descr="logo_al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6008" y="5793060"/>
            <a:ext cx="2146822" cy="732285"/>
          </a:xfrm>
          <a:prstGeom prst="rect">
            <a:avLst/>
          </a:prstGeom>
        </p:spPr>
      </p:pic>
    </p:spTree>
    <p:extLst>
      <p:ext uri="{BB962C8B-B14F-4D97-AF65-F5344CB8AC3E}">
        <p14:creationId xmlns:p14="http://schemas.microsoft.com/office/powerpoint/2010/main" val="10131021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spd="med">
    <p:fade/>
  </p:transition>
  <p:hf hdr="0"/>
  <p:txStyles>
    <p:titleStyle>
      <a:lvl1pPr algn="l" defTabSz="821588" rtl="0" eaLnBrk="1" latinLnBrk="0" hangingPunct="1">
        <a:lnSpc>
          <a:spcPct val="95000"/>
        </a:lnSpc>
        <a:spcBef>
          <a:spcPct val="0"/>
        </a:spcBef>
        <a:buNone/>
        <a:defRPr sz="3200" b="1" kern="1200" spc="-36" baseline="0">
          <a:solidFill>
            <a:srgbClr val="000000"/>
          </a:solidFill>
          <a:latin typeface="+mj-lt"/>
          <a:ea typeface="+mj-ea"/>
          <a:cs typeface="+mj-cs"/>
        </a:defRPr>
      </a:lvl1pPr>
    </p:titleStyle>
    <p:bodyStyle>
      <a:lvl1pPr marL="320933" indent="-320933" algn="l" defTabSz="821588" rtl="0" eaLnBrk="1" latinLnBrk="0" hangingPunct="1">
        <a:spcBef>
          <a:spcPts val="0"/>
        </a:spcBef>
        <a:spcAft>
          <a:spcPts val="539"/>
        </a:spcAft>
        <a:buFont typeface="Wingdings" pitchFamily="2" charset="2"/>
        <a:buChar char="§"/>
        <a:defRPr sz="2400" kern="1200" spc="-36" baseline="0">
          <a:solidFill>
            <a:srgbClr val="000000"/>
          </a:solidFill>
          <a:latin typeface="+mn-lt"/>
          <a:ea typeface="+mn-ea"/>
          <a:cs typeface="+mn-cs"/>
        </a:defRPr>
      </a:lvl1pPr>
      <a:lvl2pPr marL="641866" indent="-320933" algn="l" defTabSz="821588" rtl="0" eaLnBrk="1" latinLnBrk="0" hangingPunct="1">
        <a:spcBef>
          <a:spcPts val="0"/>
        </a:spcBef>
        <a:spcAft>
          <a:spcPts val="539"/>
        </a:spcAft>
        <a:buFont typeface="Arial" pitchFamily="34" charset="0"/>
        <a:buChar char="–"/>
        <a:defRPr sz="2000" kern="1200" spc="-36" baseline="0">
          <a:solidFill>
            <a:srgbClr val="000000"/>
          </a:solidFill>
          <a:latin typeface="+mn-lt"/>
          <a:ea typeface="+mn-ea"/>
          <a:cs typeface="+mn-cs"/>
        </a:defRPr>
      </a:lvl2pPr>
      <a:lvl3pPr marL="962799" indent="-320933" algn="l" defTabSz="821588" rtl="0" eaLnBrk="1" latinLnBrk="0" hangingPunct="1">
        <a:spcBef>
          <a:spcPts val="0"/>
        </a:spcBef>
        <a:spcAft>
          <a:spcPts val="539"/>
        </a:spcAft>
        <a:buFont typeface="Wingdings" pitchFamily="2" charset="2"/>
        <a:buChar char="§"/>
        <a:defRPr sz="1800" kern="1200" spc="-36" baseline="0">
          <a:solidFill>
            <a:srgbClr val="000000"/>
          </a:solidFill>
          <a:latin typeface="+mn-lt"/>
          <a:ea typeface="+mn-ea"/>
          <a:cs typeface="+mn-cs"/>
        </a:defRPr>
      </a:lvl3pPr>
      <a:lvl4pPr marL="962798" indent="0" algn="l" defTabSz="821588" rtl="0" eaLnBrk="1" latinLnBrk="0" hangingPunct="1">
        <a:spcBef>
          <a:spcPts val="0"/>
        </a:spcBef>
        <a:spcAft>
          <a:spcPts val="539"/>
        </a:spcAft>
        <a:buFont typeface="Arial" pitchFamily="34" charset="0"/>
        <a:buNone/>
        <a:defRPr sz="1300" kern="1200" spc="-36" baseline="0">
          <a:solidFill>
            <a:srgbClr val="000000"/>
          </a:solidFill>
          <a:latin typeface="+mn-lt"/>
          <a:ea typeface="+mn-ea"/>
          <a:cs typeface="+mn-cs"/>
        </a:defRPr>
      </a:lvl4pPr>
      <a:lvl5pPr marL="1613224" indent="-320933" algn="l" defTabSz="821588" rtl="0" eaLnBrk="1" latinLnBrk="0" hangingPunct="1">
        <a:spcBef>
          <a:spcPts val="0"/>
        </a:spcBef>
        <a:spcAft>
          <a:spcPts val="539"/>
        </a:spcAft>
        <a:buFont typeface="Wingdings" pitchFamily="2" charset="2"/>
        <a:buChar char="§"/>
        <a:defRPr sz="1300" kern="1200" spc="-36" baseline="0">
          <a:solidFill>
            <a:srgbClr val="000000"/>
          </a:solidFill>
          <a:latin typeface="+mn-lt"/>
          <a:ea typeface="+mn-ea"/>
          <a:cs typeface="+mn-cs"/>
        </a:defRPr>
      </a:lvl5pPr>
      <a:lvl6pPr marL="2259368" indent="-205397" algn="l" defTabSz="8215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0162" indent="-205397" algn="l" defTabSz="8215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0957" indent="-205397" algn="l" defTabSz="8215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1751" indent="-205397" algn="l" defTabSz="8215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i-FI"/>
      </a:defPPr>
      <a:lvl1pPr marL="0" algn="l" defTabSz="821588" rtl="0" eaLnBrk="1" latinLnBrk="0" hangingPunct="1">
        <a:defRPr sz="1600" kern="1200">
          <a:solidFill>
            <a:schemeClr val="tx1"/>
          </a:solidFill>
          <a:latin typeface="+mn-lt"/>
          <a:ea typeface="+mn-ea"/>
          <a:cs typeface="+mn-cs"/>
        </a:defRPr>
      </a:lvl1pPr>
      <a:lvl2pPr marL="410794" algn="l" defTabSz="821588" rtl="0" eaLnBrk="1" latinLnBrk="0" hangingPunct="1">
        <a:defRPr sz="1600" kern="1200">
          <a:solidFill>
            <a:schemeClr val="tx1"/>
          </a:solidFill>
          <a:latin typeface="+mn-lt"/>
          <a:ea typeface="+mn-ea"/>
          <a:cs typeface="+mn-cs"/>
        </a:defRPr>
      </a:lvl2pPr>
      <a:lvl3pPr marL="821588" algn="l" defTabSz="821588" rtl="0" eaLnBrk="1" latinLnBrk="0" hangingPunct="1">
        <a:defRPr sz="1600" kern="1200">
          <a:solidFill>
            <a:schemeClr val="tx1"/>
          </a:solidFill>
          <a:latin typeface="+mn-lt"/>
          <a:ea typeface="+mn-ea"/>
          <a:cs typeface="+mn-cs"/>
        </a:defRPr>
      </a:lvl3pPr>
      <a:lvl4pPr marL="1232383" algn="l" defTabSz="821588" rtl="0" eaLnBrk="1" latinLnBrk="0" hangingPunct="1">
        <a:defRPr sz="1600" kern="1200">
          <a:solidFill>
            <a:schemeClr val="tx1"/>
          </a:solidFill>
          <a:latin typeface="+mn-lt"/>
          <a:ea typeface="+mn-ea"/>
          <a:cs typeface="+mn-cs"/>
        </a:defRPr>
      </a:lvl4pPr>
      <a:lvl5pPr marL="1643177" algn="l" defTabSz="821588" rtl="0" eaLnBrk="1" latinLnBrk="0" hangingPunct="1">
        <a:defRPr sz="1600" kern="1200">
          <a:solidFill>
            <a:schemeClr val="tx1"/>
          </a:solidFill>
          <a:latin typeface="+mn-lt"/>
          <a:ea typeface="+mn-ea"/>
          <a:cs typeface="+mn-cs"/>
        </a:defRPr>
      </a:lvl5pPr>
      <a:lvl6pPr marL="2053971" algn="l" defTabSz="821588" rtl="0" eaLnBrk="1" latinLnBrk="0" hangingPunct="1">
        <a:defRPr sz="1600" kern="1200">
          <a:solidFill>
            <a:schemeClr val="tx1"/>
          </a:solidFill>
          <a:latin typeface="+mn-lt"/>
          <a:ea typeface="+mn-ea"/>
          <a:cs typeface="+mn-cs"/>
        </a:defRPr>
      </a:lvl6pPr>
      <a:lvl7pPr marL="2464765" algn="l" defTabSz="821588" rtl="0" eaLnBrk="1" latinLnBrk="0" hangingPunct="1">
        <a:defRPr sz="1600" kern="1200">
          <a:solidFill>
            <a:schemeClr val="tx1"/>
          </a:solidFill>
          <a:latin typeface="+mn-lt"/>
          <a:ea typeface="+mn-ea"/>
          <a:cs typeface="+mn-cs"/>
        </a:defRPr>
      </a:lvl7pPr>
      <a:lvl8pPr marL="2875559" algn="l" defTabSz="821588" rtl="0" eaLnBrk="1" latinLnBrk="0" hangingPunct="1">
        <a:defRPr sz="1600" kern="1200">
          <a:solidFill>
            <a:schemeClr val="tx1"/>
          </a:solidFill>
          <a:latin typeface="+mn-lt"/>
          <a:ea typeface="+mn-ea"/>
          <a:cs typeface="+mn-cs"/>
        </a:defRPr>
      </a:lvl8pPr>
      <a:lvl9pPr marL="3286354" algn="l" defTabSz="8215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OZ5tv5KDEu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who.int/mental_health/action_plan_2013/en/" TargetMode="External"/><Relationship Id="rId3" Type="http://schemas.openxmlformats.org/officeDocument/2006/relationships/image" Target="../media/image17.svg"/><Relationship Id="rId7" Type="http://schemas.openxmlformats.org/officeDocument/2006/relationships/hyperlink" Target="http://documents.worldbank.org/curated/en/950821542885406030/pdf/132340-WP-PUBLIC-21-11-2018-12-36-2-WBGMHScalingResponsewebfinal.pd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who.int/violenceprevention/en/" TargetMode="External"/><Relationship Id="rId5" Type="http://schemas.openxmlformats.org/officeDocument/2006/relationships/hyperlink" Target="https://globalmentalhealthcommission.org/" TargetMode="External"/><Relationship Id="rId4" Type="http://schemas.openxmlformats.org/officeDocument/2006/relationships/hyperlink" Target="https://www.worldbank.org/en/topic/mental-heal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THT43iz9E8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838200" y="1122362"/>
            <a:ext cx="6281928" cy="4135437"/>
          </a:xfrm>
        </p:spPr>
        <p:txBody>
          <a:bodyPr>
            <a:normAutofit/>
          </a:bodyPr>
          <a:lstStyle/>
          <a:p>
            <a:pPr algn="l"/>
            <a:r>
              <a:rPr lang="en-US" sz="6100" b="1" dirty="0"/>
              <a:t>The global perspectives in the future of mental health promotion</a:t>
            </a:r>
            <a:endParaRPr lang="fi-FI" sz="6100" b="1" dirty="0"/>
          </a:p>
        </p:txBody>
      </p:sp>
      <p:sp>
        <p:nvSpPr>
          <p:cNvPr id="2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7928114" y="1232452"/>
            <a:ext cx="3200400" cy="3850919"/>
          </a:xfrm>
        </p:spPr>
        <p:txBody>
          <a:bodyPr anchor="b">
            <a:normAutofit/>
          </a:bodyPr>
          <a:lstStyle/>
          <a:p>
            <a:pPr algn="l"/>
            <a:r>
              <a:rPr lang="fi-FI">
                <a:solidFill>
                  <a:srgbClr val="FFFFFF"/>
                </a:solidFill>
              </a:rPr>
              <a:t>Mari Lahti</a:t>
            </a:r>
          </a:p>
          <a:p>
            <a:pPr algn="l"/>
            <a:r>
              <a:rPr lang="fi-FI">
                <a:solidFill>
                  <a:srgbClr val="FFFFFF"/>
                </a:solidFill>
              </a:rPr>
              <a:t>PhD, Post Doc researcher, </a:t>
            </a:r>
          </a:p>
          <a:p>
            <a:pPr algn="l"/>
            <a:r>
              <a:rPr lang="fi-FI">
                <a:solidFill>
                  <a:srgbClr val="FFFFFF"/>
                </a:solidFill>
              </a:rPr>
              <a:t>Principal lecturer</a:t>
            </a:r>
          </a:p>
          <a:p>
            <a:pPr algn="l"/>
            <a:r>
              <a:rPr lang="fi-FI">
                <a:solidFill>
                  <a:srgbClr val="FFFFFF"/>
                </a:solidFill>
              </a:rPr>
              <a:t>Turku University of Applied Science,</a:t>
            </a:r>
          </a:p>
          <a:p>
            <a:pPr algn="l"/>
            <a:r>
              <a:rPr lang="fi-FI">
                <a:solidFill>
                  <a:srgbClr val="FFFFFF"/>
                </a:solidFill>
              </a:rPr>
              <a:t>University of Turku</a:t>
            </a:r>
          </a:p>
        </p:txBody>
      </p:sp>
      <p:sp>
        <p:nvSpPr>
          <p:cNvPr id="2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69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750015" y="643467"/>
            <a:ext cx="6691969"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5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b="23067"/>
          <a:stretch/>
        </p:blipFill>
        <p:spPr>
          <a:xfrm>
            <a:off x="838200" y="754148"/>
            <a:ext cx="10515600" cy="4995575"/>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5180F620-BFD8-F63B-7CD4-BA07E8B5CE5B}"/>
              </a:ext>
            </a:extLst>
          </p:cNvPr>
          <p:cNvSpPr txBox="1"/>
          <p:nvPr/>
        </p:nvSpPr>
        <p:spPr>
          <a:xfrm>
            <a:off x="2396204" y="6417002"/>
            <a:ext cx="7584897" cy="369332"/>
          </a:xfrm>
          <a:prstGeom prst="rect">
            <a:avLst/>
          </a:prstGeom>
          <a:noFill/>
        </p:spPr>
        <p:txBody>
          <a:bodyPr wrap="none" rtlCol="0">
            <a:spAutoFit/>
          </a:bodyPr>
          <a:lstStyle/>
          <a:p>
            <a:r>
              <a:rPr lang="fi-FI" b="1" dirty="0">
                <a:effectLst>
                  <a:outerShdw blurRad="38100" dist="38100" dir="2700000" algn="tl">
                    <a:srgbClr val="000000">
                      <a:alpha val="43137"/>
                    </a:srgbClr>
                  </a:outerShdw>
                </a:effectLst>
              </a:rPr>
              <a:t>READ MORE: https://www.thelancet.com/commissions/global-mental-health</a:t>
            </a:r>
          </a:p>
        </p:txBody>
      </p:sp>
    </p:spTree>
    <p:extLst>
      <p:ext uri="{BB962C8B-B14F-4D97-AF65-F5344CB8AC3E}">
        <p14:creationId xmlns:p14="http://schemas.microsoft.com/office/powerpoint/2010/main" val="19370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8600" y="638694"/>
            <a:ext cx="11054128" cy="1393448"/>
          </a:xfrm>
        </p:spPr>
        <p:txBody>
          <a:bodyPr>
            <a:noAutofit/>
          </a:bodyPr>
          <a:lstStyle/>
          <a:p>
            <a:pPr algn="ctr" defTabSz="960120"/>
            <a:r>
              <a:rPr lang="fi-FI" sz="6000" b="1" kern="1200" dirty="0" err="1">
                <a:solidFill>
                  <a:schemeClr val="tx1"/>
                </a:solidFill>
                <a:latin typeface="+mj-lt"/>
                <a:ea typeface="+mj-ea"/>
                <a:cs typeface="+mj-cs"/>
              </a:rPr>
              <a:t>Let’s</a:t>
            </a:r>
            <a:r>
              <a:rPr lang="fi-FI" sz="6000" b="1" kern="1200" dirty="0">
                <a:solidFill>
                  <a:schemeClr val="tx1"/>
                </a:solidFill>
                <a:latin typeface="+mj-lt"/>
                <a:ea typeface="+mj-ea"/>
                <a:cs typeface="+mj-cs"/>
              </a:rPr>
              <a:t> </a:t>
            </a:r>
            <a:r>
              <a:rPr lang="fi-FI" sz="6000" b="1" kern="1200" dirty="0" err="1">
                <a:solidFill>
                  <a:schemeClr val="tx1"/>
                </a:solidFill>
                <a:latin typeface="+mj-lt"/>
                <a:ea typeface="+mj-ea"/>
                <a:cs typeface="+mj-cs"/>
              </a:rPr>
              <a:t>see</a:t>
            </a:r>
            <a:r>
              <a:rPr lang="fi-FI" sz="6000" b="1" kern="1200" dirty="0">
                <a:solidFill>
                  <a:schemeClr val="tx1"/>
                </a:solidFill>
                <a:latin typeface="+mj-lt"/>
                <a:ea typeface="+mj-ea"/>
                <a:cs typeface="+mj-cs"/>
              </a:rPr>
              <a:t> a </a:t>
            </a:r>
            <a:r>
              <a:rPr lang="fi-FI" sz="6000" b="1" kern="1200" dirty="0" err="1">
                <a:solidFill>
                  <a:schemeClr val="tx1"/>
                </a:solidFill>
                <a:latin typeface="+mj-lt"/>
                <a:ea typeface="+mj-ea"/>
                <a:cs typeface="+mj-cs"/>
              </a:rPr>
              <a:t>short</a:t>
            </a:r>
            <a:r>
              <a:rPr lang="fi-FI" sz="6000" b="1" kern="1200" dirty="0">
                <a:solidFill>
                  <a:schemeClr val="tx1"/>
                </a:solidFill>
                <a:latin typeface="+mj-lt"/>
                <a:ea typeface="+mj-ea"/>
                <a:cs typeface="+mj-cs"/>
              </a:rPr>
              <a:t> video </a:t>
            </a:r>
            <a:r>
              <a:rPr lang="fi-FI" sz="6000" b="1" kern="1200" dirty="0" err="1">
                <a:solidFill>
                  <a:schemeClr val="tx1"/>
                </a:solidFill>
                <a:latin typeface="+mj-lt"/>
                <a:ea typeface="+mj-ea"/>
                <a:cs typeface="+mj-cs"/>
              </a:rPr>
              <a:t>from</a:t>
            </a:r>
            <a:r>
              <a:rPr lang="fi-FI" sz="6000" b="1" kern="1200" dirty="0">
                <a:solidFill>
                  <a:schemeClr val="tx1"/>
                </a:solidFill>
                <a:latin typeface="+mj-lt"/>
                <a:ea typeface="+mj-ea"/>
                <a:cs typeface="+mj-cs"/>
              </a:rPr>
              <a:t> </a:t>
            </a:r>
            <a:br>
              <a:rPr lang="fi-FI" sz="6000" b="1" kern="1200" dirty="0">
                <a:solidFill>
                  <a:schemeClr val="tx1"/>
                </a:solidFill>
                <a:latin typeface="+mj-lt"/>
                <a:ea typeface="+mj-ea"/>
                <a:cs typeface="+mj-cs"/>
              </a:rPr>
            </a:br>
            <a:r>
              <a:rPr lang="fi-FI" sz="6000" b="1" kern="1200" dirty="0">
                <a:solidFill>
                  <a:schemeClr val="tx1"/>
                </a:solidFill>
                <a:latin typeface="+mj-lt"/>
                <a:ea typeface="+mj-ea"/>
                <a:cs typeface="+mj-cs"/>
              </a:rPr>
              <a:t>Lancet commission…</a:t>
            </a:r>
            <a:endParaRPr lang="fi-FI" sz="6000" b="1" dirty="0"/>
          </a:p>
        </p:txBody>
      </p:sp>
      <p:sp>
        <p:nvSpPr>
          <p:cNvPr id="3" name="TextBox 2"/>
          <p:cNvSpPr txBox="1"/>
          <p:nvPr/>
        </p:nvSpPr>
        <p:spPr>
          <a:xfrm>
            <a:off x="2769167" y="2476713"/>
            <a:ext cx="5972993" cy="388246"/>
          </a:xfrm>
          <a:prstGeom prst="rect">
            <a:avLst/>
          </a:prstGeom>
          <a:noFill/>
        </p:spPr>
        <p:txBody>
          <a:bodyPr wrap="none" rtlCol="0">
            <a:spAutoFit/>
          </a:bodyPr>
          <a:lstStyle/>
          <a:p>
            <a:pPr defTabSz="960120">
              <a:spcAft>
                <a:spcPts val="600"/>
              </a:spcAft>
            </a:pPr>
            <a:r>
              <a:rPr lang="fi-FI" sz="1890" kern="1200" dirty="0">
                <a:solidFill>
                  <a:schemeClr val="tx1"/>
                </a:solidFill>
                <a:latin typeface="+mn-lt"/>
                <a:ea typeface="+mn-ea"/>
                <a:cs typeface="+mn-cs"/>
              </a:rPr>
              <a:t>https://globalmentalhealthcommission.org/overview-film/</a:t>
            </a:r>
            <a:endParaRPr lang="fi-FI" dirty="0"/>
          </a:p>
        </p:txBody>
      </p:sp>
    </p:spTree>
    <p:extLst>
      <p:ext uri="{BB962C8B-B14F-4D97-AF65-F5344CB8AC3E}">
        <p14:creationId xmlns:p14="http://schemas.microsoft.com/office/powerpoint/2010/main" val="384935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Z5tv5KDEuY"/>
          <p:cNvPicPr>
            <a:picLocks noRot="1" noChangeAspect="1"/>
          </p:cNvPicPr>
          <p:nvPr>
            <a:videoFile r:link="rId1"/>
          </p:nvPr>
        </p:nvPicPr>
        <p:blipFill>
          <a:blip r:embed="rId3"/>
          <a:stretch>
            <a:fillRect/>
          </a:stretch>
        </p:blipFill>
        <p:spPr>
          <a:xfrm>
            <a:off x="309093" y="173865"/>
            <a:ext cx="11706896" cy="6585129"/>
          </a:xfrm>
          <a:prstGeom prst="rect">
            <a:avLst/>
          </a:prstGeom>
        </p:spPr>
      </p:pic>
    </p:spTree>
    <p:extLst>
      <p:ext uri="{BB962C8B-B14F-4D97-AF65-F5344CB8AC3E}">
        <p14:creationId xmlns:p14="http://schemas.microsoft.com/office/powerpoint/2010/main" val="23826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a:latin typeface="+mj-lt"/>
                <a:ea typeface="+mj-ea"/>
                <a:cs typeface="+mj-cs"/>
              </a:rPr>
              <a:t>European Commission, 2005</a:t>
            </a:r>
          </a:p>
        </p:txBody>
      </p:sp>
      <p:sp>
        <p:nvSpPr>
          <p:cNvPr id="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44052" y="2535501"/>
            <a:ext cx="4407569" cy="3569654"/>
          </a:xfrm>
          <a:prstGeom prst="rect">
            <a:avLst/>
          </a:prstGeom>
        </p:spPr>
      </p:pic>
      <p:pic>
        <p:nvPicPr>
          <p:cNvPr id="4" name="Kuva 3">
            <a:extLst>
              <a:ext uri="{FF2B5EF4-FFF2-40B4-BE49-F238E27FC236}">
                <a16:creationId xmlns:a16="http://schemas.microsoft.com/office/drawing/2014/main" id="{C32BA168-4D1B-5077-B518-405A5FC0FE53}"/>
              </a:ext>
            </a:extLst>
          </p:cNvPr>
          <p:cNvPicPr>
            <a:picLocks noChangeAspect="1"/>
          </p:cNvPicPr>
          <p:nvPr/>
        </p:nvPicPr>
        <p:blipFill>
          <a:blip r:embed="rId3"/>
          <a:stretch>
            <a:fillRect/>
          </a:stretch>
        </p:blipFill>
        <p:spPr>
          <a:xfrm>
            <a:off x="4695673" y="2004613"/>
            <a:ext cx="7640379" cy="4297713"/>
          </a:xfrm>
          <a:prstGeom prst="rect">
            <a:avLst/>
          </a:prstGeom>
        </p:spPr>
      </p:pic>
    </p:spTree>
    <p:extLst>
      <p:ext uri="{BB962C8B-B14F-4D97-AF65-F5344CB8AC3E}">
        <p14:creationId xmlns:p14="http://schemas.microsoft.com/office/powerpoint/2010/main" val="49680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Title 2"/>
          <p:cNvSpPr>
            <a:spLocks noGrp="1"/>
          </p:cNvSpPr>
          <p:nvPr>
            <p:ph type="title"/>
          </p:nvPr>
        </p:nvSpPr>
        <p:spPr>
          <a:xfrm>
            <a:off x="5907024" y="685801"/>
            <a:ext cx="5776976" cy="1716314"/>
          </a:xfrm>
        </p:spPr>
        <p:txBody>
          <a:bodyPr anchor="t">
            <a:normAutofit/>
          </a:bodyPr>
          <a:lstStyle/>
          <a:p>
            <a:r>
              <a:rPr lang="fi-FI" sz="5000"/>
              <a:t>List of interesting references and links</a:t>
            </a:r>
          </a:p>
        </p:txBody>
      </p:sp>
      <p:sp>
        <p:nvSpPr>
          <p:cNvPr id="15"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8" name="Graphic 7" descr="Kirjat">
            <a:extLst>
              <a:ext uri="{FF2B5EF4-FFF2-40B4-BE49-F238E27FC236}">
                <a16:creationId xmlns:a16="http://schemas.microsoft.com/office/drawing/2014/main" id="{4494BD33-5B2B-9242-D927-C2372B1D1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759" y="914399"/>
            <a:ext cx="5072883" cy="5072883"/>
          </a:xfrm>
          <a:prstGeom prst="rect">
            <a:avLst/>
          </a:prstGeom>
        </p:spPr>
      </p:pic>
      <p:sp>
        <p:nvSpPr>
          <p:cNvPr id="17" name="Rectangle 16">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Content Placeholder 3"/>
          <p:cNvSpPr>
            <a:spLocks noGrp="1"/>
          </p:cNvSpPr>
          <p:nvPr>
            <p:ph idx="1"/>
          </p:nvPr>
        </p:nvSpPr>
        <p:spPr>
          <a:xfrm>
            <a:off x="5907024" y="2575345"/>
            <a:ext cx="5776976" cy="3498885"/>
          </a:xfrm>
        </p:spPr>
        <p:txBody>
          <a:bodyPr>
            <a:normAutofit/>
          </a:bodyPr>
          <a:lstStyle/>
          <a:p>
            <a:r>
              <a:rPr lang="fi-FI" sz="1800">
                <a:hlinkClick r:id="rId4"/>
              </a:rPr>
              <a:t>https://www.worldbank.org/en/topic/mental-health</a:t>
            </a:r>
            <a:endParaRPr lang="fi-FI" sz="1800"/>
          </a:p>
          <a:p>
            <a:r>
              <a:rPr lang="fi-FI" sz="1800">
                <a:hlinkClick r:id="rId5"/>
              </a:rPr>
              <a:t>https://globalmentalhealthcommission.org/</a:t>
            </a:r>
            <a:endParaRPr lang="fi-FI" sz="1800"/>
          </a:p>
          <a:p>
            <a:r>
              <a:rPr lang="fi-FI" sz="1800">
                <a:hlinkClick r:id="rId6"/>
              </a:rPr>
              <a:t>https://www.who.int/violenceprevention/en/</a:t>
            </a:r>
            <a:endParaRPr lang="fi-FI" sz="1800"/>
          </a:p>
          <a:p>
            <a:r>
              <a:rPr lang="fi-FI" sz="1800">
                <a:hlinkClick r:id="rId7"/>
              </a:rPr>
              <a:t>http://documents.worldbank.org/curated/en/950821542885406030/pdf/132340-WP-PUBLIC-21-11-2018-12-36-2-WBGMHScalingResponsewebfinal.pdf</a:t>
            </a:r>
            <a:endParaRPr lang="fi-FI" sz="1800"/>
          </a:p>
          <a:p>
            <a:r>
              <a:rPr lang="fi-FI" sz="1800">
                <a:hlinkClick r:id="rId8"/>
              </a:rPr>
              <a:t>https://www.who.int/mental_health/action_plan_2013/en/</a:t>
            </a:r>
            <a:endParaRPr lang="fi-FI" sz="1800"/>
          </a:p>
          <a:p>
            <a:endParaRPr lang="fi-FI" sz="1800"/>
          </a:p>
        </p:txBody>
      </p:sp>
      <p:sp>
        <p:nvSpPr>
          <p:cNvPr id="21" name="Rectangle 20">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2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effectLst>
                  <a:outerShdw blurRad="38100" dist="38100" dir="2700000" algn="tl">
                    <a:srgbClr val="000000">
                      <a:alpha val="43137"/>
                    </a:srgbClr>
                  </a:outerShdw>
                </a:effectLst>
              </a:rPr>
              <a:t>Glossary of </a:t>
            </a:r>
            <a:r>
              <a:rPr lang="fi-FI" b="1" dirty="0" err="1">
                <a:effectLst>
                  <a:outerShdw blurRad="38100" dist="38100" dir="2700000" algn="tl">
                    <a:srgbClr val="000000">
                      <a:alpha val="43137"/>
                    </a:srgbClr>
                  </a:outerShdw>
                </a:effectLst>
              </a:rPr>
              <a:t>terms</a:t>
            </a:r>
            <a:endParaRPr lang="fi-FI"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a:t>Mental health</a:t>
            </a:r>
            <a:r>
              <a:rPr lang="en-US" dirty="0"/>
              <a:t>: Mental health is a state of well-being in which an individual realizes his or her own abilities, can cope with the normal stresses of life, can work productively and is able to make a contribution to his or her community.</a:t>
            </a:r>
          </a:p>
          <a:p>
            <a:r>
              <a:rPr lang="en-US" b="1" dirty="0"/>
              <a:t>Mental disorders</a:t>
            </a:r>
            <a:r>
              <a:rPr lang="en-US" dirty="0"/>
              <a:t>: Mental disorders comprise a broad range of problems, with different symptoms. However, they are generally characterized by some combination of abnormal thoughts, emotions, </a:t>
            </a:r>
            <a:r>
              <a:rPr lang="en-US" dirty="0" err="1"/>
              <a:t>behaviour</a:t>
            </a:r>
            <a:r>
              <a:rPr lang="en-US" dirty="0"/>
              <a:t> and relationships with others. These disorders are included and described in chapter V: Mental and </a:t>
            </a:r>
            <a:r>
              <a:rPr lang="en-US" dirty="0" err="1"/>
              <a:t>behavioural</a:t>
            </a:r>
            <a:r>
              <a:rPr lang="en-US" dirty="0"/>
              <a:t> disorders (FOO-F99) of WHO's International Statistical Classification of Diseases and Related Health Problems 10th Revision (</a:t>
            </a:r>
            <a:r>
              <a:rPr lang="en-US" dirty="0" err="1"/>
              <a:t>lCD</a:t>
            </a:r>
            <a:r>
              <a:rPr lang="en-US" dirty="0"/>
              <a:t>-l 0). (Also to notice that globally DSM-5 is widely used for diagnostic tool)</a:t>
            </a:r>
            <a:endParaRPr lang="fi-FI" dirty="0"/>
          </a:p>
        </p:txBody>
      </p:sp>
      <p:sp>
        <p:nvSpPr>
          <p:cNvPr id="4" name="TextBox 3"/>
          <p:cNvSpPr txBox="1"/>
          <p:nvPr/>
        </p:nvSpPr>
        <p:spPr>
          <a:xfrm>
            <a:off x="10094096" y="6176963"/>
            <a:ext cx="1259704" cy="369332"/>
          </a:xfrm>
          <a:prstGeom prst="rect">
            <a:avLst/>
          </a:prstGeom>
          <a:noFill/>
        </p:spPr>
        <p:txBody>
          <a:bodyPr wrap="none" rtlCol="0">
            <a:spAutoFit/>
          </a:bodyPr>
          <a:lstStyle/>
          <a:p>
            <a:r>
              <a:rPr lang="fi-FI" dirty="0"/>
              <a:t>WHO, 2013</a:t>
            </a:r>
          </a:p>
        </p:txBody>
      </p:sp>
    </p:spTree>
    <p:extLst>
      <p:ext uri="{BB962C8B-B14F-4D97-AF65-F5344CB8AC3E}">
        <p14:creationId xmlns:p14="http://schemas.microsoft.com/office/powerpoint/2010/main" val="420313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effectLst>
                  <a:outerShdw blurRad="38100" dist="38100" dir="2700000" algn="tl">
                    <a:srgbClr val="000000">
                      <a:alpha val="43137"/>
                    </a:srgbClr>
                  </a:outerShdw>
                </a:effectLst>
              </a:rPr>
              <a:t>Glossary of </a:t>
            </a:r>
            <a:r>
              <a:rPr lang="fi-FI" b="1" dirty="0" err="1">
                <a:effectLst>
                  <a:outerShdw blurRad="38100" dist="38100" dir="2700000" algn="tl">
                    <a:srgbClr val="000000">
                      <a:alpha val="43137"/>
                    </a:srgbClr>
                  </a:outerShdw>
                </a:effectLst>
              </a:rPr>
              <a:t>terms</a:t>
            </a:r>
            <a:endParaRPr lang="fi-FI"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a:t>Disability:</a:t>
            </a:r>
            <a:r>
              <a:rPr lang="en-US" dirty="0"/>
              <a:t> Disability is an umbrella term for impairments, activity limitations and participation restrictions, denoting the negative aspects of the interaction between an individual (with a health condition) and that individual's contextual factors (environmental and personal factors).</a:t>
            </a:r>
          </a:p>
          <a:p>
            <a:r>
              <a:rPr lang="en-US" b="1" dirty="0"/>
              <a:t>Psychosocial disabilities: </a:t>
            </a:r>
            <a:r>
              <a:rPr lang="en-US" dirty="0"/>
              <a:t>Refer to people who have received a mental health diagnosis, and who have experienced negative social factors including stigma, discrimination and exclusion. People living with psychosocial disabilities include ex-users, current users of the mental health care services, as well as persons that identify themselves as survivors of these services or with the psychosocial disability itself.</a:t>
            </a:r>
            <a:endParaRPr lang="fi-FI" dirty="0"/>
          </a:p>
        </p:txBody>
      </p:sp>
      <p:sp>
        <p:nvSpPr>
          <p:cNvPr id="4" name="TextBox 3"/>
          <p:cNvSpPr txBox="1"/>
          <p:nvPr/>
        </p:nvSpPr>
        <p:spPr>
          <a:xfrm>
            <a:off x="10094096" y="6176963"/>
            <a:ext cx="1259704" cy="369332"/>
          </a:xfrm>
          <a:prstGeom prst="rect">
            <a:avLst/>
          </a:prstGeom>
          <a:noFill/>
        </p:spPr>
        <p:txBody>
          <a:bodyPr wrap="none" rtlCol="0">
            <a:spAutoFit/>
          </a:bodyPr>
          <a:lstStyle/>
          <a:p>
            <a:r>
              <a:rPr lang="fi-FI" dirty="0"/>
              <a:t>WHO, 2013</a:t>
            </a:r>
          </a:p>
        </p:txBody>
      </p:sp>
    </p:spTree>
    <p:extLst>
      <p:ext uri="{BB962C8B-B14F-4D97-AF65-F5344CB8AC3E}">
        <p14:creationId xmlns:p14="http://schemas.microsoft.com/office/powerpoint/2010/main" val="70155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effectLst>
                  <a:outerShdw blurRad="38100" dist="38100" dir="2700000" algn="tl">
                    <a:srgbClr val="000000">
                      <a:alpha val="43137"/>
                    </a:srgbClr>
                  </a:outerShdw>
                </a:effectLst>
              </a:rPr>
              <a:t>Glossary of </a:t>
            </a:r>
            <a:r>
              <a:rPr lang="fi-FI" b="1" dirty="0" err="1">
                <a:effectLst>
                  <a:outerShdw blurRad="38100" dist="38100" dir="2700000" algn="tl">
                    <a:srgbClr val="000000">
                      <a:alpha val="43137"/>
                    </a:srgbClr>
                  </a:outerShdw>
                </a:effectLst>
              </a:rPr>
              <a:t>terms</a:t>
            </a:r>
            <a:endParaRPr lang="fi-FI"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t>Recovery:</a:t>
            </a:r>
            <a:r>
              <a:rPr lang="en-US" dirty="0"/>
              <a:t> From the perspective of the individual with mental illness, recovery means gaining and retaining hope, understanding of ones abilities and disabilities, engagement in an active life, personal autonomy, social identity, meaning and purpose in life and a positive sense of self. Recovery is not synonymous with cure. Recovery refers to both internal conditions experienced by persons who describe themselves as being in recovery - hope, healing, empowerment and connection - and external conditions that facilitate recovery - implementation of human rights, a positive culture of healing, and recovery-oriented services.</a:t>
            </a:r>
            <a:endParaRPr lang="fi-FI" dirty="0"/>
          </a:p>
        </p:txBody>
      </p:sp>
      <p:sp>
        <p:nvSpPr>
          <p:cNvPr id="5" name="TextBox 4"/>
          <p:cNvSpPr txBox="1"/>
          <p:nvPr/>
        </p:nvSpPr>
        <p:spPr>
          <a:xfrm>
            <a:off x="10094096" y="6176963"/>
            <a:ext cx="1259704" cy="369332"/>
          </a:xfrm>
          <a:prstGeom prst="rect">
            <a:avLst/>
          </a:prstGeom>
          <a:noFill/>
        </p:spPr>
        <p:txBody>
          <a:bodyPr wrap="none" rtlCol="0">
            <a:spAutoFit/>
          </a:bodyPr>
          <a:lstStyle/>
          <a:p>
            <a:r>
              <a:rPr lang="fi-FI" dirty="0"/>
              <a:t>WHO, 2013</a:t>
            </a:r>
          </a:p>
        </p:txBody>
      </p:sp>
    </p:spTree>
    <p:extLst>
      <p:ext uri="{BB962C8B-B14F-4D97-AF65-F5344CB8AC3E}">
        <p14:creationId xmlns:p14="http://schemas.microsoft.com/office/powerpoint/2010/main" val="73268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8600" y="685844"/>
            <a:ext cx="10992510" cy="1385681"/>
          </a:xfrm>
        </p:spPr>
        <p:txBody>
          <a:bodyPr/>
          <a:lstStyle/>
          <a:p>
            <a:pPr algn="ctr" defTabSz="950976"/>
            <a:r>
              <a:rPr lang="fi-FI" sz="4576" b="1" kern="1200" dirty="0" err="1">
                <a:solidFill>
                  <a:schemeClr val="tx1"/>
                </a:solidFill>
                <a:latin typeface="+mj-lt"/>
                <a:ea typeface="+mj-ea"/>
                <a:cs typeface="+mj-cs"/>
              </a:rPr>
              <a:t>Let’s</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see</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one</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short</a:t>
            </a:r>
            <a:r>
              <a:rPr lang="fi-FI" sz="4576" b="1" kern="1200" dirty="0">
                <a:solidFill>
                  <a:schemeClr val="tx1"/>
                </a:solidFill>
                <a:latin typeface="+mj-lt"/>
                <a:ea typeface="+mj-ea"/>
                <a:cs typeface="+mj-cs"/>
              </a:rPr>
              <a:t> video </a:t>
            </a:r>
            <a:r>
              <a:rPr lang="fi-FI" sz="4576" b="1" kern="1200" dirty="0" err="1">
                <a:solidFill>
                  <a:schemeClr val="tx1"/>
                </a:solidFill>
                <a:latin typeface="+mj-lt"/>
                <a:ea typeface="+mj-ea"/>
                <a:cs typeface="+mj-cs"/>
              </a:rPr>
              <a:t>about</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why</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we</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need</a:t>
            </a:r>
            <a:r>
              <a:rPr lang="fi-FI" sz="4576" b="1" kern="1200" dirty="0">
                <a:solidFill>
                  <a:schemeClr val="tx1"/>
                </a:solidFill>
                <a:latin typeface="+mj-lt"/>
                <a:ea typeface="+mj-ea"/>
                <a:cs typeface="+mj-cs"/>
              </a:rPr>
              <a:t> to </a:t>
            </a:r>
            <a:r>
              <a:rPr lang="fi-FI" sz="4576" b="1" kern="1200" dirty="0" err="1">
                <a:solidFill>
                  <a:schemeClr val="tx1"/>
                </a:solidFill>
                <a:latin typeface="+mj-lt"/>
                <a:ea typeface="+mj-ea"/>
                <a:cs typeface="+mj-cs"/>
              </a:rPr>
              <a:t>focus</a:t>
            </a:r>
            <a:r>
              <a:rPr lang="fi-FI" sz="4576" b="1" kern="1200" dirty="0">
                <a:solidFill>
                  <a:schemeClr val="tx1"/>
                </a:solidFill>
                <a:latin typeface="+mj-lt"/>
                <a:ea typeface="+mj-ea"/>
                <a:cs typeface="+mj-cs"/>
              </a:rPr>
              <a:t> on </a:t>
            </a:r>
            <a:r>
              <a:rPr lang="fi-FI" sz="4576" b="1" kern="1200" dirty="0" err="1">
                <a:solidFill>
                  <a:schemeClr val="tx1"/>
                </a:solidFill>
                <a:latin typeface="+mj-lt"/>
                <a:ea typeface="+mj-ea"/>
                <a:cs typeface="+mj-cs"/>
              </a:rPr>
              <a:t>global</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mental</a:t>
            </a:r>
            <a:r>
              <a:rPr lang="fi-FI" sz="4576" b="1" kern="1200" dirty="0">
                <a:solidFill>
                  <a:schemeClr val="tx1"/>
                </a:solidFill>
                <a:latin typeface="+mj-lt"/>
                <a:ea typeface="+mj-ea"/>
                <a:cs typeface="+mj-cs"/>
              </a:rPr>
              <a:t> </a:t>
            </a:r>
            <a:r>
              <a:rPr lang="fi-FI" sz="4576" b="1" kern="1200" dirty="0" err="1">
                <a:solidFill>
                  <a:schemeClr val="tx1"/>
                </a:solidFill>
                <a:latin typeface="+mj-lt"/>
                <a:ea typeface="+mj-ea"/>
                <a:cs typeface="+mj-cs"/>
              </a:rPr>
              <a:t>health</a:t>
            </a:r>
            <a:r>
              <a:rPr lang="fi-FI" sz="4576" b="1" kern="1200" dirty="0">
                <a:solidFill>
                  <a:schemeClr val="tx1"/>
                </a:solidFill>
                <a:latin typeface="+mj-lt"/>
                <a:ea typeface="+mj-ea"/>
                <a:cs typeface="+mj-cs"/>
              </a:rPr>
              <a:t>?</a:t>
            </a:r>
            <a:endParaRPr lang="fi-FI" b="1" dirty="0"/>
          </a:p>
        </p:txBody>
      </p:sp>
      <p:sp>
        <p:nvSpPr>
          <p:cNvPr id="3" name="TextBox 2"/>
          <p:cNvSpPr txBox="1"/>
          <p:nvPr/>
        </p:nvSpPr>
        <p:spPr>
          <a:xfrm>
            <a:off x="3053784" y="2723830"/>
            <a:ext cx="5342142" cy="386082"/>
          </a:xfrm>
          <a:prstGeom prst="rect">
            <a:avLst/>
          </a:prstGeom>
          <a:noFill/>
        </p:spPr>
        <p:txBody>
          <a:bodyPr wrap="none" rtlCol="0">
            <a:spAutoFit/>
          </a:bodyPr>
          <a:lstStyle/>
          <a:p>
            <a:pPr defTabSz="950976">
              <a:spcAft>
                <a:spcPts val="600"/>
              </a:spcAft>
            </a:pPr>
            <a:r>
              <a:rPr lang="fi-FI" sz="1872" kern="1200" dirty="0">
                <a:solidFill>
                  <a:schemeClr val="tx1"/>
                </a:solidFill>
                <a:latin typeface="+mn-lt"/>
                <a:ea typeface="+mn-ea"/>
                <a:cs typeface="+mn-cs"/>
              </a:rPr>
              <a:t>https://www.worldbank.org/en/topic/mental-health</a:t>
            </a:r>
            <a:endParaRPr lang="fi-FI" dirty="0"/>
          </a:p>
        </p:txBody>
      </p:sp>
    </p:spTree>
    <p:extLst>
      <p:ext uri="{BB962C8B-B14F-4D97-AF65-F5344CB8AC3E}">
        <p14:creationId xmlns:p14="http://schemas.microsoft.com/office/powerpoint/2010/main" val="31508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T43iz9E8Y"/>
          <p:cNvPicPr>
            <a:picLocks noRot="1" noChangeAspect="1"/>
          </p:cNvPicPr>
          <p:nvPr>
            <a:videoFile r:link="rId1"/>
          </p:nvPr>
        </p:nvPicPr>
        <p:blipFill>
          <a:blip r:embed="rId3"/>
          <a:stretch>
            <a:fillRect/>
          </a:stretch>
        </p:blipFill>
        <p:spPr>
          <a:xfrm>
            <a:off x="437882" y="246309"/>
            <a:ext cx="11410681" cy="6418508"/>
          </a:xfrm>
          <a:prstGeom prst="rect">
            <a:avLst/>
          </a:prstGeom>
        </p:spPr>
      </p:pic>
    </p:spTree>
    <p:extLst>
      <p:ext uri="{BB962C8B-B14F-4D97-AF65-F5344CB8AC3E}">
        <p14:creationId xmlns:p14="http://schemas.microsoft.com/office/powerpoint/2010/main" val="13055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Must</a:t>
            </a:r>
            <a:r>
              <a:rPr lang="fi-FI" dirty="0"/>
              <a:t> </a:t>
            </a:r>
            <a:r>
              <a:rPr lang="fi-FI" dirty="0" err="1"/>
              <a:t>know</a:t>
            </a:r>
            <a:r>
              <a:rPr lang="fi-FI" dirty="0"/>
              <a:t> </a:t>
            </a:r>
            <a:r>
              <a:rPr lang="fi-FI" dirty="0" err="1"/>
              <a:t>global</a:t>
            </a:r>
            <a:r>
              <a:rPr lang="fi-FI" dirty="0"/>
              <a:t> </a:t>
            </a:r>
            <a:r>
              <a:rPr lang="fi-FI" dirty="0" err="1"/>
              <a:t>mental</a:t>
            </a:r>
            <a:r>
              <a:rPr lang="fi-FI" dirty="0"/>
              <a:t> </a:t>
            </a:r>
            <a:r>
              <a:rPr lang="fi-FI" dirty="0" err="1"/>
              <a:t>health</a:t>
            </a:r>
            <a:r>
              <a:rPr lang="fi-FI" dirty="0"/>
              <a:t> </a:t>
            </a:r>
            <a:r>
              <a:rPr lang="fi-FI" dirty="0" err="1"/>
              <a:t>strategies</a:t>
            </a:r>
            <a:endParaRPr lang="fi-FI" dirty="0"/>
          </a:p>
        </p:txBody>
      </p:sp>
      <p:pic>
        <p:nvPicPr>
          <p:cNvPr id="3" name="Picture 2"/>
          <p:cNvPicPr>
            <a:picLocks noChangeAspect="1"/>
          </p:cNvPicPr>
          <p:nvPr/>
        </p:nvPicPr>
        <p:blipFill>
          <a:blip r:embed="rId2"/>
          <a:stretch>
            <a:fillRect/>
          </a:stretch>
        </p:blipFill>
        <p:spPr>
          <a:xfrm>
            <a:off x="2902941" y="2015717"/>
            <a:ext cx="5715000" cy="4286250"/>
          </a:xfrm>
          <a:prstGeom prst="rect">
            <a:avLst/>
          </a:prstGeom>
        </p:spPr>
      </p:pic>
    </p:spTree>
    <p:extLst>
      <p:ext uri="{BB962C8B-B14F-4D97-AF65-F5344CB8AC3E}">
        <p14:creationId xmlns:p14="http://schemas.microsoft.com/office/powerpoint/2010/main" val="15297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fi-FI" sz="4000" b="1">
                <a:effectLst>
                  <a:outerShdw blurRad="38100" dist="38100" dir="2700000" algn="tl">
                    <a:srgbClr val="000000">
                      <a:alpha val="43137"/>
                    </a:srgbClr>
                  </a:outerShdw>
                </a:effectLst>
              </a:rPr>
              <a:t>WHO – Mental health action plan 2013-2020</a:t>
            </a:r>
          </a:p>
        </p:txBody>
      </p:sp>
      <p:sp>
        <p:nvSpPr>
          <p:cNvPr id="3" name="Content Placeholder 2"/>
          <p:cNvSpPr>
            <a:spLocks noGrp="1"/>
          </p:cNvSpPr>
          <p:nvPr>
            <p:ph idx="1"/>
          </p:nvPr>
        </p:nvSpPr>
        <p:spPr>
          <a:xfrm>
            <a:off x="836680" y="2405067"/>
            <a:ext cx="6002110" cy="3729034"/>
          </a:xfrm>
        </p:spPr>
        <p:txBody>
          <a:bodyPr>
            <a:normAutofit/>
          </a:bodyPr>
          <a:lstStyle/>
          <a:p>
            <a:r>
              <a:rPr lang="en-US" sz="2000"/>
              <a:t>Objective 1: To strengthen effective leadership and governance for mental health</a:t>
            </a:r>
          </a:p>
          <a:p>
            <a:r>
              <a:rPr lang="en-US" sz="2000"/>
              <a:t>Objective 2: To provide comprehensive, integrated and responsive mental health and social care services in community-based settings</a:t>
            </a:r>
          </a:p>
          <a:p>
            <a:r>
              <a:rPr lang="en-US" sz="2000"/>
              <a:t>Objective 3: To implement strategies for promotion and prevention in mental health</a:t>
            </a:r>
          </a:p>
          <a:p>
            <a:r>
              <a:rPr lang="en-US" sz="2000"/>
              <a:t>Objective 4: To strengthen information systems, evidence and research for mental health</a:t>
            </a:r>
          </a:p>
          <a:p>
            <a:endParaRPr lang="en-US" sz="2000"/>
          </a:p>
          <a:p>
            <a:endParaRPr lang="fi-FI" sz="2000"/>
          </a:p>
        </p:txBody>
      </p:sp>
      <p:pic>
        <p:nvPicPr>
          <p:cNvPr id="4" name="Kuva 3">
            <a:extLst>
              <a:ext uri="{FF2B5EF4-FFF2-40B4-BE49-F238E27FC236}">
                <a16:creationId xmlns:a16="http://schemas.microsoft.com/office/drawing/2014/main" id="{6EF4555D-1EEC-C091-F468-4A2CEEB52B02}"/>
              </a:ext>
            </a:extLst>
          </p:cNvPr>
          <p:cNvPicPr>
            <a:picLocks noChangeAspect="1"/>
          </p:cNvPicPr>
          <p:nvPr/>
        </p:nvPicPr>
        <p:blipFill rotWithShape="1">
          <a:blip r:embed="rId2"/>
          <a:srcRect r="1289"/>
          <a:stretch/>
        </p:blipFill>
        <p:spPr>
          <a:xfrm>
            <a:off x="7199440" y="10"/>
            <a:ext cx="4992560" cy="6857990"/>
          </a:xfrm>
          <a:prstGeom prst="rect">
            <a:avLst/>
          </a:prstGeom>
          <a:effectLst/>
        </p:spPr>
      </p:pic>
    </p:spTree>
    <p:extLst>
      <p:ext uri="{BB962C8B-B14F-4D97-AF65-F5344CB8AC3E}">
        <p14:creationId xmlns:p14="http://schemas.microsoft.com/office/powerpoint/2010/main" val="130021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ECBC69F7-6237-1A72-B01A-527BCB9836E0}"/>
              </a:ext>
            </a:extLst>
          </p:cNvPr>
          <p:cNvPicPr>
            <a:picLocks noChangeAspect="1"/>
          </p:cNvPicPr>
          <p:nvPr/>
        </p:nvPicPr>
        <p:blipFill>
          <a:blip r:embed="rId2"/>
          <a:stretch>
            <a:fillRect/>
          </a:stretch>
        </p:blipFill>
        <p:spPr>
          <a:xfrm>
            <a:off x="2172715" y="643467"/>
            <a:ext cx="7846569"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21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ga-hanke">
  <a:themeElements>
    <a:clrScheme name="Mukautettu 8">
      <a:dk1>
        <a:srgbClr val="000000"/>
      </a:dk1>
      <a:lt1>
        <a:sysClr val="window" lastClr="FFFFFF"/>
      </a:lt1>
      <a:dk2>
        <a:srgbClr val="7326FA"/>
      </a:dk2>
      <a:lt2>
        <a:srgbClr val="E8E8E8"/>
      </a:lt2>
      <a:accent1>
        <a:srgbClr val="999999"/>
      </a:accent1>
      <a:accent2>
        <a:srgbClr val="1D039E"/>
      </a:accent2>
      <a:accent3>
        <a:srgbClr val="F77D82"/>
      </a:accent3>
      <a:accent4>
        <a:srgbClr val="30FA8E"/>
      </a:accent4>
      <a:accent5>
        <a:srgbClr val="00F5F4"/>
      </a:accent5>
      <a:accent6>
        <a:srgbClr val="BD2EFB"/>
      </a:accent6>
      <a:hlink>
        <a:srgbClr val="2F20EC"/>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pc="-40" dirty="0" smtClean="0">
            <a:solidFill>
              <a:schemeClr val="accent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5977</TotalTime>
  <Words>601</Words>
  <Application>Microsoft Office PowerPoint</Application>
  <PresentationFormat>Laajakuva</PresentationFormat>
  <Paragraphs>35</Paragraphs>
  <Slides>15</Slides>
  <Notes>0</Notes>
  <HiddenSlides>0</HiddenSlides>
  <MMClips>2</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15</vt:i4>
      </vt:variant>
    </vt:vector>
  </HeadingPairs>
  <TitlesOfParts>
    <vt:vector size="22" baseType="lpstr">
      <vt:lpstr>Arial</vt:lpstr>
      <vt:lpstr>Calibri</vt:lpstr>
      <vt:lpstr>Calibri Light</vt:lpstr>
      <vt:lpstr>Helvetica Neue Medium</vt:lpstr>
      <vt:lpstr>Wingdings</vt:lpstr>
      <vt:lpstr>Office Theme</vt:lpstr>
      <vt:lpstr>Mega-hanke</vt:lpstr>
      <vt:lpstr>The global perspectives in the future of mental health promotion</vt:lpstr>
      <vt:lpstr>Glossary of terms</vt:lpstr>
      <vt:lpstr>Glossary of terms</vt:lpstr>
      <vt:lpstr>Glossary of terms</vt:lpstr>
      <vt:lpstr>Let’s see one short video about why we need to focus on global mental health?</vt:lpstr>
      <vt:lpstr>PowerPoint-esitys</vt:lpstr>
      <vt:lpstr>Must know global mental health strategies</vt:lpstr>
      <vt:lpstr>WHO – Mental health action plan 2013-2020</vt:lpstr>
      <vt:lpstr>PowerPoint-esitys</vt:lpstr>
      <vt:lpstr>PowerPoint-esitys</vt:lpstr>
      <vt:lpstr>PowerPoint-esitys</vt:lpstr>
      <vt:lpstr>Let’s see a short video from  Lancet commission…</vt:lpstr>
      <vt:lpstr>PowerPoint-esitys</vt:lpstr>
      <vt:lpstr>PowerPoint-esitys</vt:lpstr>
      <vt:lpstr>List of interesting references and links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perspectives in the future of health promotion</dc:title>
  <dc:creator>Lahti Mari</dc:creator>
  <cp:lastModifiedBy>Lahti Mari</cp:lastModifiedBy>
  <cp:revision>56</cp:revision>
  <cp:lastPrinted>2019-04-09T14:08:01Z</cp:lastPrinted>
  <dcterms:created xsi:type="dcterms:W3CDTF">2019-04-05T16:53:36Z</dcterms:created>
  <dcterms:modified xsi:type="dcterms:W3CDTF">2023-04-18T13:03:05Z</dcterms:modified>
</cp:coreProperties>
</file>